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5" r:id="rId2"/>
    <p:sldId id="282" r:id="rId3"/>
    <p:sldId id="283" r:id="rId4"/>
    <p:sldId id="285" r:id="rId5"/>
    <p:sldId id="284" r:id="rId6"/>
    <p:sldId id="288" r:id="rId7"/>
    <p:sldId id="286" r:id="rId8"/>
    <p:sldId id="287" r:id="rId9"/>
    <p:sldId id="289" r:id="rId10"/>
    <p:sldId id="292" r:id="rId11"/>
    <p:sldId id="290" r:id="rId12"/>
    <p:sldId id="291" r:id="rId13"/>
    <p:sldId id="293" r:id="rId14"/>
    <p:sldId id="294" r:id="rId15"/>
    <p:sldId id="27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7D"/>
    <a:srgbClr val="00A982"/>
    <a:srgbClr val="363C41"/>
    <a:srgbClr val="56D568"/>
    <a:srgbClr val="00725F"/>
    <a:srgbClr val="00A946"/>
    <a:srgbClr val="6F7575"/>
    <a:srgbClr val="787E84"/>
    <a:srgbClr val="CADA29"/>
    <a:srgbClr val="78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/>
    <p:restoredTop sz="85463" autoAdjust="0"/>
  </p:normalViewPr>
  <p:slideViewPr>
    <p:cSldViewPr snapToGrid="0" snapToObjects="1">
      <p:cViewPr>
        <p:scale>
          <a:sx n="100" d="100"/>
          <a:sy n="100" d="100"/>
        </p:scale>
        <p:origin x="876" y="72"/>
      </p:cViewPr>
      <p:guideLst/>
    </p:cSldViewPr>
  </p:slideViewPr>
  <p:outlineViewPr>
    <p:cViewPr>
      <p:scale>
        <a:sx n="33" d="100"/>
        <a:sy n="33" d="100"/>
      </p:scale>
      <p:origin x="0" y="-23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B27E4-562F-0A46-8D0A-E00B6892AA82}" type="datetimeFigureOut">
              <a:rPr kumimoji="1" lang="zh-CN" altLang="en-US" smtClean="0"/>
              <a:t>2021/12/3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D4542-91FD-5E48-88C8-666146F81D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611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自动驾驶比赛双冠军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精度</a:t>
            </a:r>
            <a:r>
              <a:rPr lang="en-US" altLang="zh-CN" dirty="0"/>
              <a:t>/</a:t>
            </a:r>
            <a:r>
              <a:rPr lang="zh-CN" altLang="en-US" dirty="0"/>
              <a:t>速度优势，轻量级参属下效果优势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4542-91FD-5E48-88C8-666146F81DD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3387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SPP: </a:t>
            </a:r>
            <a:r>
              <a:rPr lang="en-US" altLang="zh-CN" dirty="0" err="1"/>
              <a:t>maxpool</a:t>
            </a:r>
            <a:r>
              <a:rPr lang="en-US" altLang="zh-CN" dirty="0"/>
              <a:t> kernel size: 5,9,13</a:t>
            </a:r>
          </a:p>
          <a:p>
            <a:r>
              <a:rPr lang="zh-CN" altLang="en-US" dirty="0"/>
              <a:t>实际运算时候是先将</a:t>
            </a:r>
            <a:r>
              <a:rPr lang="en-US" altLang="zh-CN" dirty="0" err="1"/>
              <a:t>maxpool</a:t>
            </a:r>
            <a:r>
              <a:rPr lang="en-US" altLang="zh-CN" dirty="0"/>
              <a:t> </a:t>
            </a:r>
            <a:r>
              <a:rPr lang="zh-CN" altLang="en-US" dirty="0"/>
              <a:t>构建成一个</a:t>
            </a:r>
            <a:r>
              <a:rPr lang="en-US" altLang="zh-CN" dirty="0" err="1"/>
              <a:t>modulelist</a:t>
            </a:r>
            <a:r>
              <a:rPr lang="en-US" altLang="zh-CN" dirty="0"/>
              <a:t> </a:t>
            </a:r>
            <a:r>
              <a:rPr lang="zh-CN" altLang="en-US" dirty="0"/>
              <a:t>然后再按顺序的去计算</a:t>
            </a:r>
            <a:endParaRPr lang="en-US" altLang="zh-CN" dirty="0"/>
          </a:p>
          <a:p>
            <a:r>
              <a:rPr lang="zh-CN" altLang="en-US" dirty="0"/>
              <a:t>检测头：三个尺度 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32 </a:t>
            </a:r>
            <a:r>
              <a:rPr lang="zh-CN" altLang="en-US" dirty="0"/>
              <a:t>每个尺度都有一个</a:t>
            </a:r>
            <a:r>
              <a:rPr lang="en-US" altLang="zh-CN" dirty="0" err="1"/>
              <a:t>decoupl;ed</a:t>
            </a:r>
            <a:r>
              <a:rPr lang="en-US" altLang="zh-CN" dirty="0"/>
              <a:t> head </a:t>
            </a:r>
            <a:r>
              <a:rPr lang="zh-CN" altLang="en-US" dirty="0"/>
              <a:t>最后</a:t>
            </a:r>
            <a:r>
              <a:rPr lang="en-US" altLang="zh-CN" dirty="0" err="1"/>
              <a:t>concate</a:t>
            </a:r>
            <a:r>
              <a:rPr lang="en-US" altLang="zh-CN" dirty="0"/>
              <a:t> </a:t>
            </a:r>
            <a:r>
              <a:rPr lang="zh-CN" altLang="en-US" dirty="0"/>
              <a:t>成一个</a:t>
            </a:r>
            <a:r>
              <a:rPr lang="en-US" altLang="zh-CN" dirty="0"/>
              <a:t>feature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4542-91FD-5E48-88C8-666146F81DD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76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Mosaic :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在输入图片上随机确定一个点，这个点作为</a:t>
            </a:r>
            <a:r>
              <a:rPr lang="en-US" altLang="zh-CN" dirty="0"/>
              <a:t>4</a:t>
            </a:r>
            <a:r>
              <a:rPr lang="zh-CN" altLang="en-US" dirty="0"/>
              <a:t>张图拼接的交点，创建一个空图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第一张图为左上角图，因此在第一张图上以原点作为左上角点，以第一步确定的交点作为右下角点进行剪裁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将</a:t>
            </a:r>
            <a:r>
              <a:rPr lang="en-US" altLang="zh-CN" dirty="0"/>
              <a:t>2</a:t>
            </a:r>
            <a:r>
              <a:rPr lang="zh-CN" altLang="en-US" dirty="0"/>
              <a:t>步中的</a:t>
            </a:r>
            <a:r>
              <a:rPr lang="en-US" altLang="zh-CN" dirty="0"/>
              <a:t>patch</a:t>
            </a:r>
            <a:r>
              <a:rPr lang="zh-CN" altLang="en-US" dirty="0"/>
              <a:t>填充到</a:t>
            </a:r>
            <a:r>
              <a:rPr lang="en-US" altLang="zh-CN" dirty="0"/>
              <a:t>1</a:t>
            </a:r>
            <a:r>
              <a:rPr lang="zh-CN" altLang="en-US" dirty="0"/>
              <a:t>中的空图对应位置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重复步骤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4542-91FD-5E48-88C8-666146F81DD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971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4542-91FD-5E48-88C8-666146F81DD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068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直接引用作者的解释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4542-91FD-5E48-88C8-666146F81DD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487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图片中红色为</a:t>
            </a:r>
            <a:r>
              <a:rPr lang="en-US" altLang="zh-CN" dirty="0"/>
              <a:t>anchor point </a:t>
            </a:r>
            <a:r>
              <a:rPr lang="zh-CN" altLang="en-US" dirty="0"/>
              <a:t>，此时</a:t>
            </a:r>
            <a:r>
              <a:rPr lang="en-US" altLang="zh-CN" dirty="0"/>
              <a:t>anchor point </a:t>
            </a:r>
            <a:r>
              <a:rPr lang="zh-CN" altLang="en-US" dirty="0"/>
              <a:t>可以是一种边界情况，放在那个</a:t>
            </a:r>
            <a:r>
              <a:rPr lang="en-US" altLang="zh-CN" dirty="0"/>
              <a:t>GT</a:t>
            </a:r>
            <a:r>
              <a:rPr lang="zh-CN" altLang="en-US" dirty="0"/>
              <a:t>都可以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4542-91FD-5E48-88C8-666146F81DD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02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Stride</a:t>
            </a:r>
            <a:r>
              <a:rPr lang="zh-CN" altLang="en-US" dirty="0"/>
              <a:t>： 缩放倍数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4542-91FD-5E48-88C8-666146F81DD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222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1.</a:t>
            </a:r>
            <a:r>
              <a:rPr lang="zh-CN" altLang="en-US" dirty="0"/>
              <a:t>如图每个</a:t>
            </a:r>
            <a:r>
              <a:rPr lang="en-US" altLang="zh-CN" dirty="0"/>
              <a:t>GT(</a:t>
            </a:r>
            <a:r>
              <a:rPr lang="zh-CN" altLang="en-US" dirty="0"/>
              <a:t>预测框</a:t>
            </a:r>
            <a:r>
              <a:rPr lang="en-US" altLang="zh-CN" dirty="0"/>
              <a:t>),</a:t>
            </a:r>
            <a:r>
              <a:rPr lang="zh-CN" altLang="en-US" dirty="0"/>
              <a:t>有</a:t>
            </a:r>
            <a:r>
              <a:rPr lang="en-US" altLang="zh-CN" dirty="0"/>
              <a:t>10</a:t>
            </a:r>
            <a:r>
              <a:rPr lang="zh-CN" altLang="en-US" dirty="0"/>
              <a:t>个预测框。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计算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iou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的和，然后分别取整得到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dynamic_k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。目标框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，给他分配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个候选框，而目标框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，给它分配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个候选框。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for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循环中，针对每个目标框挑选，相应的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cost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值最低的一些候选框。目标框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dynamic_ks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值都为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，因此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matching_matrix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的第一行和第三行，有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。而目标框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dynamic_ks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值为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，因此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matching_matrix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的第二行，有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endParaRPr lang="zh-CN" altLang="en-US" b="0" i="0" dirty="0">
              <a:solidFill>
                <a:srgbClr val="4D4D4D"/>
              </a:solidFill>
              <a:effectLst/>
              <a:latin typeface="-apple-system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4542-91FD-5E48-88C8-666146F81DD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3790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将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matching_matrix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，对每一列进行相加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这时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anchor_matching_gt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中，只要有大于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的，说明有共用的情况。</a:t>
            </a:r>
          </a:p>
          <a:p>
            <a:r>
              <a:rPr lang="en-US" altLang="zh-CN" dirty="0"/>
              <a:t>3.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将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cost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中的值取出，并进行比较，计算最小值所对应的行数，以及分数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将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matching_matrix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此位置全置为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，然后将最小值对应位置重新置为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5.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最终要找的正样本就是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matching_matrix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中值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=1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的位置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D4542-91FD-5E48-88C8-666146F81DD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25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浅色_01">
    <p:bg>
      <p:bgPr>
        <a:gradFill flip="none" rotWithShape="1">
          <a:gsLst>
            <a:gs pos="0">
              <a:srgbClr val="00A982">
                <a:lumMod val="95000"/>
                <a:lumOff val="5000"/>
              </a:srgbClr>
            </a:gs>
            <a:gs pos="100000">
              <a:srgbClr val="00A982">
                <a:lumMod val="95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75B038-DF56-2F43-AE3C-41690ECB94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A17E104-8019-CF43-BA7D-AEEAC75B09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76500"/>
            <a:ext cx="9144000" cy="997663"/>
          </a:xfrm>
        </p:spPr>
        <p:txBody>
          <a:bodyPr anchor="ctr">
            <a:normAutofit/>
          </a:bodyPr>
          <a:lstStyle>
            <a:lvl1pPr algn="ctr">
              <a:defRPr sz="48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libaba PuHuiTi" pitchFamily="18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2A765923-B367-A94A-91FF-F651F1BE0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6340"/>
            <a:ext cx="9144000" cy="72024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9624F0-97F4-4B45-9D5C-415D0260CD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0335" y="273558"/>
            <a:ext cx="12515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9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节索引内容_浅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形状 10">
            <a:extLst>
              <a:ext uri="{FF2B5EF4-FFF2-40B4-BE49-F238E27FC236}">
                <a16:creationId xmlns:a16="http://schemas.microsoft.com/office/drawing/2014/main" id="{5745EFC4-DB24-F441-983F-F7CE4BD9F9D8}"/>
              </a:ext>
            </a:extLst>
          </p:cNvPr>
          <p:cNvSpPr/>
          <p:nvPr userDrawn="1"/>
        </p:nvSpPr>
        <p:spPr>
          <a:xfrm>
            <a:off x="10159914" y="4786704"/>
            <a:ext cx="2032084" cy="2071296"/>
          </a:xfrm>
          <a:custGeom>
            <a:avLst/>
            <a:gdLst>
              <a:gd name="connsiteX0" fmla="*/ 2033148 w 2033148"/>
              <a:gd name="connsiteY0" fmla="*/ 0 h 2072379"/>
              <a:gd name="connsiteX1" fmla="*/ 2033148 w 2033148"/>
              <a:gd name="connsiteY1" fmla="*/ 2072379 h 2072379"/>
              <a:gd name="connsiteX2" fmla="*/ 0 w 2033148"/>
              <a:gd name="connsiteY2" fmla="*/ 2072379 h 2072379"/>
              <a:gd name="connsiteX3" fmla="*/ 1064311 w 2033148"/>
              <a:gd name="connsiteY3" fmla="*/ 552386 h 2072379"/>
              <a:gd name="connsiteX4" fmla="*/ 2030582 w 2033148"/>
              <a:gd name="connsiteY4" fmla="*/ 80 h 207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3148" h="2072379">
                <a:moveTo>
                  <a:pt x="2033148" y="0"/>
                </a:moveTo>
                <a:lnTo>
                  <a:pt x="2033148" y="2072379"/>
                </a:lnTo>
                <a:lnTo>
                  <a:pt x="0" y="2072379"/>
                </a:lnTo>
                <a:lnTo>
                  <a:pt x="1064311" y="552386"/>
                </a:lnTo>
                <a:cubicBezTo>
                  <a:pt x="1296765" y="220407"/>
                  <a:pt x="1655842" y="29783"/>
                  <a:pt x="2030582" y="8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726C8223-4F6E-4D46-A62F-7376ECD7B9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124" y="1336675"/>
            <a:ext cx="7932303" cy="4508071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8C717E86-A354-BB4B-B7BD-ED5C053AF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7123" y="510272"/>
            <a:ext cx="6361899" cy="734011"/>
          </a:xfrm>
        </p:spPr>
        <p:txBody>
          <a:bodyPr wrap="square" tIns="144000" bIns="144000" anchor="ctr">
            <a:spAutoFit/>
          </a:bodyPr>
          <a:lstStyle>
            <a:lvl1pPr>
              <a:defRPr sz="3200" b="1"/>
            </a:lvl1pPr>
          </a:lstStyle>
          <a:p>
            <a:r>
              <a:rPr lang="en-US" dirty="0" err="1"/>
              <a:t>请在此处编辑标题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C2337D-4BE8-8845-8A24-87E00FA0DFCD}"/>
              </a:ext>
            </a:extLst>
          </p:cNvPr>
          <p:cNvSpPr/>
          <p:nvPr userDrawn="1"/>
        </p:nvSpPr>
        <p:spPr>
          <a:xfrm>
            <a:off x="0" y="0"/>
            <a:ext cx="2880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  <a:lumMod val="90000"/>
                </a:schemeClr>
              </a:gs>
              <a:gs pos="100000">
                <a:srgbClr val="787E84">
                  <a:lumMod val="100000"/>
                  <a:alpha val="3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4F55C7-95A7-B944-9B29-9CBF37B43E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508" y="510273"/>
            <a:ext cx="1989180" cy="566351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4FF961-1FEC-1F46-9AFF-1C59BB07B9E6}"/>
              </a:ext>
            </a:extLst>
          </p:cNvPr>
          <p:cNvSpPr/>
          <p:nvPr userDrawn="1"/>
        </p:nvSpPr>
        <p:spPr>
          <a:xfrm>
            <a:off x="2878867" y="0"/>
            <a:ext cx="102972" cy="6858000"/>
          </a:xfrm>
          <a:prstGeom prst="rect">
            <a:avLst/>
          </a:prstGeom>
          <a:gradFill flip="none" rotWithShape="1">
            <a:gsLst>
              <a:gs pos="0">
                <a:srgbClr val="00A982">
                  <a:alpha val="20000"/>
                </a:srgbClr>
              </a:gs>
              <a:gs pos="100000">
                <a:srgbClr val="56D568">
                  <a:alpha val="4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8E2690-D850-2144-86AF-776AC970F6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9916" y="273558"/>
            <a:ext cx="1251930" cy="720240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83C95F2A-380E-AD41-803B-87C350AE193B}"/>
              </a:ext>
            </a:extLst>
          </p:cNvPr>
          <p:cNvSpPr txBox="1">
            <a:spLocks/>
          </p:cNvSpPr>
          <p:nvPr userDrawn="1"/>
        </p:nvSpPr>
        <p:spPr>
          <a:xfrm>
            <a:off x="9918190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rgbClr val="00A98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rgbClr val="00A98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4547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版式_浅色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形状 10">
            <a:extLst>
              <a:ext uri="{FF2B5EF4-FFF2-40B4-BE49-F238E27FC236}">
                <a16:creationId xmlns:a16="http://schemas.microsoft.com/office/drawing/2014/main" id="{C3385590-6BE5-DF4B-BFD6-088799FDE2F7}"/>
              </a:ext>
            </a:extLst>
          </p:cNvPr>
          <p:cNvSpPr/>
          <p:nvPr userDrawn="1"/>
        </p:nvSpPr>
        <p:spPr>
          <a:xfrm>
            <a:off x="8827913" y="3429000"/>
            <a:ext cx="3364085" cy="3429000"/>
          </a:xfrm>
          <a:custGeom>
            <a:avLst/>
            <a:gdLst>
              <a:gd name="connsiteX0" fmla="*/ 2033148 w 2033148"/>
              <a:gd name="connsiteY0" fmla="*/ 0 h 2072379"/>
              <a:gd name="connsiteX1" fmla="*/ 2033148 w 2033148"/>
              <a:gd name="connsiteY1" fmla="*/ 2072379 h 2072379"/>
              <a:gd name="connsiteX2" fmla="*/ 0 w 2033148"/>
              <a:gd name="connsiteY2" fmla="*/ 2072379 h 2072379"/>
              <a:gd name="connsiteX3" fmla="*/ 1064311 w 2033148"/>
              <a:gd name="connsiteY3" fmla="*/ 552386 h 2072379"/>
              <a:gd name="connsiteX4" fmla="*/ 2030582 w 2033148"/>
              <a:gd name="connsiteY4" fmla="*/ 80 h 207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3148" h="2072379">
                <a:moveTo>
                  <a:pt x="2033148" y="0"/>
                </a:moveTo>
                <a:lnTo>
                  <a:pt x="2033148" y="2072379"/>
                </a:lnTo>
                <a:lnTo>
                  <a:pt x="0" y="2072379"/>
                </a:lnTo>
                <a:lnTo>
                  <a:pt x="1064311" y="552386"/>
                </a:lnTo>
                <a:cubicBezTo>
                  <a:pt x="1296765" y="220407"/>
                  <a:pt x="1655842" y="29783"/>
                  <a:pt x="2030582" y="8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58A2624E-9172-2D40-A793-F9EE7351B217}"/>
              </a:ext>
            </a:extLst>
          </p:cNvPr>
          <p:cNvSpPr/>
          <p:nvPr userDrawn="1"/>
        </p:nvSpPr>
        <p:spPr>
          <a:xfrm rot="7500000">
            <a:off x="2315594" y="3072583"/>
            <a:ext cx="3396703" cy="1354419"/>
          </a:xfrm>
          <a:custGeom>
            <a:avLst/>
            <a:gdLst>
              <a:gd name="connsiteX0" fmla="*/ 1663956 w 3327912"/>
              <a:gd name="connsiteY0" fmla="*/ 0 h 1326989"/>
              <a:gd name="connsiteX1" fmla="*/ 3295311 w 3327912"/>
              <a:gd name="connsiteY1" fmla="*/ 1200199 h 1326989"/>
              <a:gd name="connsiteX2" fmla="*/ 3327912 w 3327912"/>
              <a:gd name="connsiteY2" fmla="*/ 1326989 h 1326989"/>
              <a:gd name="connsiteX3" fmla="*/ 0 w 3327912"/>
              <a:gd name="connsiteY3" fmla="*/ 1326989 h 1326989"/>
              <a:gd name="connsiteX4" fmla="*/ 32601 w 3327912"/>
              <a:gd name="connsiteY4" fmla="*/ 1200199 h 1326989"/>
              <a:gd name="connsiteX5" fmla="*/ 1663956 w 3327912"/>
              <a:gd name="connsiteY5" fmla="*/ 0 h 132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7912" h="1326989">
                <a:moveTo>
                  <a:pt x="1663956" y="0"/>
                </a:moveTo>
                <a:cubicBezTo>
                  <a:pt x="2430457" y="0"/>
                  <a:pt x="3079040" y="504865"/>
                  <a:pt x="3295311" y="1200199"/>
                </a:cubicBezTo>
                <a:lnTo>
                  <a:pt x="3327912" y="1326989"/>
                </a:lnTo>
                <a:lnTo>
                  <a:pt x="0" y="1326989"/>
                </a:lnTo>
                <a:lnTo>
                  <a:pt x="32601" y="1200199"/>
                </a:lnTo>
                <a:cubicBezTo>
                  <a:pt x="248873" y="504865"/>
                  <a:pt x="897456" y="0"/>
                  <a:pt x="1663956" y="0"/>
                </a:cubicBezTo>
                <a:close/>
              </a:path>
            </a:pathLst>
          </a:custGeom>
          <a:solidFill>
            <a:srgbClr val="00967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33A73122-3C7C-6543-8945-789A9584DD0F}"/>
              </a:ext>
            </a:extLst>
          </p:cNvPr>
          <p:cNvSpPr/>
          <p:nvPr userDrawn="1"/>
        </p:nvSpPr>
        <p:spPr>
          <a:xfrm>
            <a:off x="299043" y="0"/>
            <a:ext cx="4330457" cy="4337222"/>
          </a:xfrm>
          <a:custGeom>
            <a:avLst/>
            <a:gdLst>
              <a:gd name="connsiteX0" fmla="*/ 424164 w 5062738"/>
              <a:gd name="connsiteY0" fmla="*/ 4890709 h 5070648"/>
              <a:gd name="connsiteX1" fmla="*/ 424165 w 5062738"/>
              <a:gd name="connsiteY1" fmla="*/ 4890710 h 5070648"/>
              <a:gd name="connsiteX2" fmla="*/ 424165 w 5062738"/>
              <a:gd name="connsiteY2" fmla="*/ 4890710 h 5070648"/>
              <a:gd name="connsiteX3" fmla="*/ 2634615 w 5062738"/>
              <a:gd name="connsiteY3" fmla="*/ 0 h 5070648"/>
              <a:gd name="connsiteX4" fmla="*/ 5062738 w 5062738"/>
              <a:gd name="connsiteY4" fmla="*/ 0 h 5070648"/>
              <a:gd name="connsiteX5" fmla="*/ 1809234 w 5062738"/>
              <a:gd name="connsiteY5" fmla="*/ 4646484 h 5070648"/>
              <a:gd name="connsiteX6" fmla="*/ 510402 w 5062738"/>
              <a:gd name="connsiteY6" fmla="*/ 4944826 h 5070648"/>
              <a:gd name="connsiteX7" fmla="*/ 424165 w 5062738"/>
              <a:gd name="connsiteY7" fmla="*/ 4890710 h 5070648"/>
              <a:gd name="connsiteX8" fmla="*/ 343817 w 5062738"/>
              <a:gd name="connsiteY8" fmla="*/ 4828182 h 5070648"/>
              <a:gd name="connsiteX9" fmla="*/ 179940 w 5062738"/>
              <a:gd name="connsiteY9" fmla="*/ 3505640 h 507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2738" h="5070648">
                <a:moveTo>
                  <a:pt x="424164" y="4890709"/>
                </a:moveTo>
                <a:lnTo>
                  <a:pt x="424165" y="4890710"/>
                </a:lnTo>
                <a:lnTo>
                  <a:pt x="424165" y="4890710"/>
                </a:lnTo>
                <a:close/>
                <a:moveTo>
                  <a:pt x="2634615" y="0"/>
                </a:moveTo>
                <a:lnTo>
                  <a:pt x="5062738" y="0"/>
                </a:lnTo>
                <a:lnTo>
                  <a:pt x="1809234" y="4646484"/>
                </a:lnTo>
                <a:cubicBezTo>
                  <a:pt x="1513888" y="5068282"/>
                  <a:pt x="950405" y="5190747"/>
                  <a:pt x="510402" y="4944826"/>
                </a:cubicBezTo>
                <a:lnTo>
                  <a:pt x="424165" y="4890710"/>
                </a:lnTo>
                <a:lnTo>
                  <a:pt x="343817" y="4828182"/>
                </a:lnTo>
                <a:cubicBezTo>
                  <a:pt x="-37763" y="4498824"/>
                  <a:pt x="-115406" y="3927438"/>
                  <a:pt x="179940" y="3505640"/>
                </a:cubicBezTo>
                <a:close/>
              </a:path>
            </a:pathLst>
          </a:custGeom>
          <a:gradFill flip="none" rotWithShape="1">
            <a:gsLst>
              <a:gs pos="0">
                <a:srgbClr val="00A982">
                  <a:alpha val="80000"/>
                </a:srgbClr>
              </a:gs>
              <a:gs pos="100000">
                <a:srgbClr val="56D56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42B553F-5AE4-E743-9620-56483AA64D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0705" y="1545939"/>
            <a:ext cx="3175000" cy="3175000"/>
          </a:xfrm>
          <a:prstGeom prst="ellipse">
            <a:avLst/>
          </a:prstGeom>
          <a:solidFill>
            <a:srgbClr val="2EB569"/>
          </a:solidFill>
        </p:spPr>
        <p:txBody>
          <a:bodyPr/>
          <a:lstStyle/>
          <a:p>
            <a:r>
              <a:rPr kumimoji="1" lang="zh-CN" altLang="en-US" dirty="0"/>
              <a:t>讲师照片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CD03859E-143D-3D48-9420-E5CF8F922D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774" y="1664374"/>
            <a:ext cx="5717471" cy="623211"/>
          </a:xfrm>
        </p:spPr>
        <p:txBody>
          <a:bodyPr wrap="square" tIns="144000" bIns="144000">
            <a:spAutoFit/>
          </a:bodyPr>
          <a:lstStyle>
            <a:lvl1pPr algn="l">
              <a:defRPr sz="2400" b="1"/>
            </a:lvl1pPr>
          </a:lstStyle>
          <a:p>
            <a:r>
              <a:rPr lang="en-US" dirty="0" err="1"/>
              <a:t>名字和职务</a:t>
            </a:r>
            <a:endParaRPr lang="en-US" dirty="0"/>
          </a:p>
        </p:txBody>
      </p:sp>
      <p:sp>
        <p:nvSpPr>
          <p:cNvPr id="23" name="内容占位符 19">
            <a:extLst>
              <a:ext uri="{FF2B5EF4-FFF2-40B4-BE49-F238E27FC236}">
                <a16:creationId xmlns:a16="http://schemas.microsoft.com/office/drawing/2014/main" id="{C8DCCF54-E05C-C641-9065-214FA96E49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774" y="2611373"/>
            <a:ext cx="5717472" cy="291806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CD550A-7B8D-354D-9205-DC7ED3991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9916" y="273558"/>
            <a:ext cx="1251930" cy="720240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8639559F-DD14-8648-9611-438860F059A2}"/>
              </a:ext>
            </a:extLst>
          </p:cNvPr>
          <p:cNvSpPr txBox="1">
            <a:spLocks/>
          </p:cNvSpPr>
          <p:nvPr userDrawn="1"/>
        </p:nvSpPr>
        <p:spPr>
          <a:xfrm>
            <a:off x="9918190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rgbClr val="00A98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rgbClr val="00A98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500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配图版式_浅色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形状 21">
            <a:extLst>
              <a:ext uri="{FF2B5EF4-FFF2-40B4-BE49-F238E27FC236}">
                <a16:creationId xmlns:a16="http://schemas.microsoft.com/office/drawing/2014/main" id="{28111799-DD38-0D4A-9C04-75C39B85D153}"/>
              </a:ext>
            </a:extLst>
          </p:cNvPr>
          <p:cNvSpPr/>
          <p:nvPr userDrawn="1"/>
        </p:nvSpPr>
        <p:spPr>
          <a:xfrm>
            <a:off x="10159914" y="4786704"/>
            <a:ext cx="2032084" cy="2071296"/>
          </a:xfrm>
          <a:custGeom>
            <a:avLst/>
            <a:gdLst>
              <a:gd name="connsiteX0" fmla="*/ 2033148 w 2033148"/>
              <a:gd name="connsiteY0" fmla="*/ 0 h 2072379"/>
              <a:gd name="connsiteX1" fmla="*/ 2033148 w 2033148"/>
              <a:gd name="connsiteY1" fmla="*/ 2072379 h 2072379"/>
              <a:gd name="connsiteX2" fmla="*/ 0 w 2033148"/>
              <a:gd name="connsiteY2" fmla="*/ 2072379 h 2072379"/>
              <a:gd name="connsiteX3" fmla="*/ 1064311 w 2033148"/>
              <a:gd name="connsiteY3" fmla="*/ 552386 h 2072379"/>
              <a:gd name="connsiteX4" fmla="*/ 2030582 w 2033148"/>
              <a:gd name="connsiteY4" fmla="*/ 80 h 207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3148" h="2072379">
                <a:moveTo>
                  <a:pt x="2033148" y="0"/>
                </a:moveTo>
                <a:lnTo>
                  <a:pt x="2033148" y="2072379"/>
                </a:lnTo>
                <a:lnTo>
                  <a:pt x="0" y="2072379"/>
                </a:lnTo>
                <a:lnTo>
                  <a:pt x="1064311" y="552386"/>
                </a:lnTo>
                <a:cubicBezTo>
                  <a:pt x="1296765" y="220407"/>
                  <a:pt x="1655842" y="29783"/>
                  <a:pt x="2030582" y="8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3641C3F4-8335-7C44-8D2B-E3984A3FF063}"/>
              </a:ext>
            </a:extLst>
          </p:cNvPr>
          <p:cNvSpPr/>
          <p:nvPr userDrawn="1"/>
        </p:nvSpPr>
        <p:spPr>
          <a:xfrm>
            <a:off x="675650" y="0"/>
            <a:ext cx="3423651" cy="3429000"/>
          </a:xfrm>
          <a:custGeom>
            <a:avLst/>
            <a:gdLst>
              <a:gd name="connsiteX0" fmla="*/ 424164 w 5062738"/>
              <a:gd name="connsiteY0" fmla="*/ 4890709 h 5070648"/>
              <a:gd name="connsiteX1" fmla="*/ 424165 w 5062738"/>
              <a:gd name="connsiteY1" fmla="*/ 4890710 h 5070648"/>
              <a:gd name="connsiteX2" fmla="*/ 424165 w 5062738"/>
              <a:gd name="connsiteY2" fmla="*/ 4890710 h 5070648"/>
              <a:gd name="connsiteX3" fmla="*/ 2634615 w 5062738"/>
              <a:gd name="connsiteY3" fmla="*/ 0 h 5070648"/>
              <a:gd name="connsiteX4" fmla="*/ 5062738 w 5062738"/>
              <a:gd name="connsiteY4" fmla="*/ 0 h 5070648"/>
              <a:gd name="connsiteX5" fmla="*/ 1809234 w 5062738"/>
              <a:gd name="connsiteY5" fmla="*/ 4646484 h 5070648"/>
              <a:gd name="connsiteX6" fmla="*/ 510402 w 5062738"/>
              <a:gd name="connsiteY6" fmla="*/ 4944826 h 5070648"/>
              <a:gd name="connsiteX7" fmla="*/ 424165 w 5062738"/>
              <a:gd name="connsiteY7" fmla="*/ 4890710 h 5070648"/>
              <a:gd name="connsiteX8" fmla="*/ 343817 w 5062738"/>
              <a:gd name="connsiteY8" fmla="*/ 4828182 h 5070648"/>
              <a:gd name="connsiteX9" fmla="*/ 179940 w 5062738"/>
              <a:gd name="connsiteY9" fmla="*/ 3505640 h 507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2738" h="5070648">
                <a:moveTo>
                  <a:pt x="424164" y="4890709"/>
                </a:moveTo>
                <a:lnTo>
                  <a:pt x="424165" y="4890710"/>
                </a:lnTo>
                <a:lnTo>
                  <a:pt x="424165" y="4890710"/>
                </a:lnTo>
                <a:close/>
                <a:moveTo>
                  <a:pt x="2634615" y="0"/>
                </a:moveTo>
                <a:lnTo>
                  <a:pt x="5062738" y="0"/>
                </a:lnTo>
                <a:lnTo>
                  <a:pt x="1809234" y="4646484"/>
                </a:lnTo>
                <a:cubicBezTo>
                  <a:pt x="1513888" y="5068282"/>
                  <a:pt x="950405" y="5190747"/>
                  <a:pt x="510402" y="4944826"/>
                </a:cubicBezTo>
                <a:lnTo>
                  <a:pt x="424165" y="4890710"/>
                </a:lnTo>
                <a:lnTo>
                  <a:pt x="343817" y="4828182"/>
                </a:lnTo>
                <a:cubicBezTo>
                  <a:pt x="-37763" y="4498824"/>
                  <a:pt x="-115406" y="3927438"/>
                  <a:pt x="179940" y="3505640"/>
                </a:cubicBezTo>
                <a:close/>
              </a:path>
            </a:pathLst>
          </a:custGeom>
          <a:gradFill flip="none" rotWithShape="1">
            <a:gsLst>
              <a:gs pos="0">
                <a:srgbClr val="00A982">
                  <a:alpha val="30000"/>
                </a:srgbClr>
              </a:gs>
              <a:gs pos="100000">
                <a:srgbClr val="56D568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52017D22-CE71-1844-8E44-A9A61C2BB8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5014" y="0"/>
            <a:ext cx="6686436" cy="5979545"/>
          </a:xfrm>
          <a:custGeom>
            <a:avLst/>
            <a:gdLst>
              <a:gd name="connsiteX0" fmla="*/ 2626436 w 6569762"/>
              <a:gd name="connsiteY0" fmla="*/ 0 h 5875206"/>
              <a:gd name="connsiteX1" fmla="*/ 6569762 w 6569762"/>
              <a:gd name="connsiteY1" fmla="*/ 0 h 5875206"/>
              <a:gd name="connsiteX2" fmla="*/ 2938236 w 6569762"/>
              <a:gd name="connsiteY2" fmla="*/ 5186355 h 5875206"/>
              <a:gd name="connsiteX3" fmla="*/ 688852 w 6569762"/>
              <a:gd name="connsiteY3" fmla="*/ 5582982 h 5875206"/>
              <a:gd name="connsiteX4" fmla="*/ 688853 w 6569762"/>
              <a:gd name="connsiteY4" fmla="*/ 5582983 h 5875206"/>
              <a:gd name="connsiteX5" fmla="*/ 292225 w 6569762"/>
              <a:gd name="connsiteY5" fmla="*/ 3333598 h 587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69762" h="5875206">
                <a:moveTo>
                  <a:pt x="2626436" y="0"/>
                </a:moveTo>
                <a:lnTo>
                  <a:pt x="6569762" y="0"/>
                </a:lnTo>
                <a:lnTo>
                  <a:pt x="2938236" y="5186355"/>
                </a:lnTo>
                <a:cubicBezTo>
                  <a:pt x="2426611" y="5917031"/>
                  <a:pt x="1419528" y="6094607"/>
                  <a:pt x="688852" y="5582982"/>
                </a:cubicBezTo>
                <a:lnTo>
                  <a:pt x="688853" y="5582983"/>
                </a:lnTo>
                <a:cubicBezTo>
                  <a:pt x="-41824" y="5071358"/>
                  <a:pt x="-219400" y="4064275"/>
                  <a:pt x="292225" y="3333598"/>
                </a:cubicBezTo>
                <a:close/>
              </a:path>
            </a:pathLst>
          </a:custGeom>
          <a:gradFill flip="none" rotWithShape="1">
            <a:gsLst>
              <a:gs pos="0">
                <a:srgbClr val="00A982"/>
              </a:gs>
              <a:gs pos="100000">
                <a:srgbClr val="56D568"/>
              </a:gs>
            </a:gsLst>
            <a:lin ang="8700000" scaled="0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点击图标插入图片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5811E19-98E3-F84B-AA2A-9E4FFD2E3E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1342" y="1692671"/>
            <a:ext cx="6085794" cy="734011"/>
          </a:xfrm>
        </p:spPr>
        <p:txBody>
          <a:bodyPr wrap="square" tIns="144000" bIns="144000">
            <a:spAutoFit/>
          </a:bodyPr>
          <a:lstStyle>
            <a:lvl1pPr>
              <a:defRPr sz="3200" b="1"/>
            </a:lvl1pPr>
          </a:lstStyle>
          <a:p>
            <a:r>
              <a:rPr lang="en-US" dirty="0" err="1"/>
              <a:t>请在此处编辑标题</a:t>
            </a:r>
            <a:endParaRPr lang="en-US" dirty="0"/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515D5A75-0E41-B548-A6B1-ED1179CA4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51342" y="2758841"/>
            <a:ext cx="6085794" cy="29180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25885D-7897-9044-BC6B-F5EAD024B4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9916" y="273558"/>
            <a:ext cx="1251930" cy="72024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88E7D2E-B528-1E45-8BF4-4A2DB0E5519B}"/>
              </a:ext>
            </a:extLst>
          </p:cNvPr>
          <p:cNvSpPr txBox="1">
            <a:spLocks/>
          </p:cNvSpPr>
          <p:nvPr userDrawn="1"/>
        </p:nvSpPr>
        <p:spPr>
          <a:xfrm>
            <a:off x="9918190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rgbClr val="00A98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rgbClr val="00A98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296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配图版式_浅色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60400BB-0D5B-064D-8896-03BA1BE2A6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27376" y="0"/>
            <a:ext cx="5164966" cy="6858000"/>
          </a:xfrm>
          <a:gradFill>
            <a:gsLst>
              <a:gs pos="4000">
                <a:srgbClr val="00A982"/>
              </a:gs>
              <a:gs pos="100000">
                <a:srgbClr val="56D568"/>
              </a:gs>
            </a:gsLst>
            <a:lin ang="5400000" scaled="1"/>
          </a:gradFill>
        </p:spPr>
        <p:txBody>
          <a:bodyPr/>
          <a:lstStyle/>
          <a:p>
            <a:r>
              <a:rPr kumimoji="1" lang="zh-CN" altLang="en-US" dirty="0"/>
              <a:t>示例图（竖屏）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BF88518-A3B1-C747-9107-3CE014F9AC65}"/>
              </a:ext>
            </a:extLst>
          </p:cNvPr>
          <p:cNvSpPr/>
          <p:nvPr userDrawn="1"/>
        </p:nvSpPr>
        <p:spPr>
          <a:xfrm>
            <a:off x="6895070" y="0"/>
            <a:ext cx="13230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19">
            <a:extLst>
              <a:ext uri="{FF2B5EF4-FFF2-40B4-BE49-F238E27FC236}">
                <a16:creationId xmlns:a16="http://schemas.microsoft.com/office/drawing/2014/main" id="{B190DC72-5AC8-B04B-8DD5-A90C257B30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5987" y="1244283"/>
            <a:ext cx="5712522" cy="4837572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4B144133-BA10-3F4F-B3E4-0AD0259B4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986" y="510272"/>
            <a:ext cx="5210014" cy="734011"/>
          </a:xfrm>
        </p:spPr>
        <p:txBody>
          <a:bodyPr wrap="square" tIns="144000" bIns="144000">
            <a:spAutoFit/>
          </a:bodyPr>
          <a:lstStyle>
            <a:lvl1pPr>
              <a:defRPr sz="3200" b="1"/>
            </a:lvl1pPr>
          </a:lstStyle>
          <a:p>
            <a:r>
              <a:rPr lang="en-US" dirty="0" err="1"/>
              <a:t>请在此处编辑标题</a:t>
            </a:r>
            <a:endParaRPr lang="en-US" dirty="0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9B1C9F2C-3F7B-174D-B3A4-36DD56CC5F26}"/>
              </a:ext>
            </a:extLst>
          </p:cNvPr>
          <p:cNvSpPr/>
          <p:nvPr userDrawn="1"/>
        </p:nvSpPr>
        <p:spPr>
          <a:xfrm rot="10800000">
            <a:off x="0" y="12383"/>
            <a:ext cx="1018292" cy="1037941"/>
          </a:xfrm>
          <a:custGeom>
            <a:avLst/>
            <a:gdLst>
              <a:gd name="connsiteX0" fmla="*/ 2033148 w 2033148"/>
              <a:gd name="connsiteY0" fmla="*/ 0 h 2072379"/>
              <a:gd name="connsiteX1" fmla="*/ 2033148 w 2033148"/>
              <a:gd name="connsiteY1" fmla="*/ 2072379 h 2072379"/>
              <a:gd name="connsiteX2" fmla="*/ 0 w 2033148"/>
              <a:gd name="connsiteY2" fmla="*/ 2072379 h 2072379"/>
              <a:gd name="connsiteX3" fmla="*/ 1064311 w 2033148"/>
              <a:gd name="connsiteY3" fmla="*/ 552386 h 2072379"/>
              <a:gd name="connsiteX4" fmla="*/ 2030582 w 2033148"/>
              <a:gd name="connsiteY4" fmla="*/ 80 h 207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3148" h="2072379">
                <a:moveTo>
                  <a:pt x="2033148" y="0"/>
                </a:moveTo>
                <a:lnTo>
                  <a:pt x="2033148" y="2072379"/>
                </a:lnTo>
                <a:lnTo>
                  <a:pt x="0" y="2072379"/>
                </a:lnTo>
                <a:lnTo>
                  <a:pt x="1064311" y="552386"/>
                </a:lnTo>
                <a:cubicBezTo>
                  <a:pt x="1296765" y="220407"/>
                  <a:pt x="1655842" y="29783"/>
                  <a:pt x="2030582" y="80"/>
                </a:cubicBezTo>
                <a:close/>
              </a:path>
            </a:pathLst>
          </a:custGeom>
          <a:gradFill flip="none" rotWithShape="1">
            <a:gsLst>
              <a:gs pos="0">
                <a:srgbClr val="00A982"/>
              </a:gs>
              <a:gs pos="100000">
                <a:srgbClr val="56D568">
                  <a:alpha val="80000"/>
                  <a:lumMod val="80000"/>
                  <a:lumOff val="2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9779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配图版式_浅色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FCB41FE-6CA0-5841-BE38-42CCE1AF4494}"/>
              </a:ext>
            </a:extLst>
          </p:cNvPr>
          <p:cNvSpPr/>
          <p:nvPr userDrawn="1"/>
        </p:nvSpPr>
        <p:spPr>
          <a:xfrm>
            <a:off x="0" y="3313470"/>
            <a:ext cx="12192000" cy="3544529"/>
          </a:xfrm>
          <a:prstGeom prst="rect">
            <a:avLst/>
          </a:prstGeom>
          <a:gradFill>
            <a:gsLst>
              <a:gs pos="0">
                <a:schemeClr val="bg1">
                  <a:alpha val="75000"/>
                  <a:lumMod val="90000"/>
                </a:schemeClr>
              </a:gs>
              <a:gs pos="100000">
                <a:srgbClr val="787E84">
                  <a:lumMod val="100000"/>
                  <a:alpha val="3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60400BB-0D5B-064D-8896-03BA1BE2A6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5986" y="3429000"/>
            <a:ext cx="10655224" cy="3429000"/>
          </a:xfrm>
          <a:gradFill>
            <a:gsLst>
              <a:gs pos="4000">
                <a:srgbClr val="00A982"/>
              </a:gs>
              <a:gs pos="100000">
                <a:srgbClr val="56D568"/>
              </a:gs>
            </a:gsLst>
            <a:lin ang="5400000" scaled="1"/>
          </a:gradFill>
        </p:spPr>
        <p:txBody>
          <a:bodyPr/>
          <a:lstStyle/>
          <a:p>
            <a:r>
              <a:rPr kumimoji="1" lang="zh-CN" altLang="en-US" dirty="0"/>
              <a:t>示例图（横屏）</a:t>
            </a:r>
          </a:p>
        </p:txBody>
      </p:sp>
      <p:sp>
        <p:nvSpPr>
          <p:cNvPr id="10" name="内容占位符 19">
            <a:extLst>
              <a:ext uri="{FF2B5EF4-FFF2-40B4-BE49-F238E27FC236}">
                <a16:creationId xmlns:a16="http://schemas.microsoft.com/office/drawing/2014/main" id="{B190DC72-5AC8-B04B-8DD5-A90C257B30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5987" y="1244283"/>
            <a:ext cx="10655224" cy="1988583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4B144133-BA10-3F4F-B3E4-0AD0259B4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986" y="510272"/>
            <a:ext cx="5210014" cy="734011"/>
          </a:xfrm>
        </p:spPr>
        <p:txBody>
          <a:bodyPr wrap="square" tIns="144000" bIns="144000">
            <a:spAutoFit/>
          </a:bodyPr>
          <a:lstStyle>
            <a:lvl1pPr>
              <a:defRPr sz="3200" b="1"/>
            </a:lvl1pPr>
          </a:lstStyle>
          <a:p>
            <a:r>
              <a:rPr lang="en-US" dirty="0" err="1"/>
              <a:t>请在此处编辑标题</a:t>
            </a:r>
            <a:endParaRPr lang="en-US" dirty="0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9B1C9F2C-3F7B-174D-B3A4-36DD56CC5F26}"/>
              </a:ext>
            </a:extLst>
          </p:cNvPr>
          <p:cNvSpPr/>
          <p:nvPr userDrawn="1"/>
        </p:nvSpPr>
        <p:spPr>
          <a:xfrm rot="10800000">
            <a:off x="0" y="12383"/>
            <a:ext cx="1018292" cy="1037941"/>
          </a:xfrm>
          <a:custGeom>
            <a:avLst/>
            <a:gdLst>
              <a:gd name="connsiteX0" fmla="*/ 2033148 w 2033148"/>
              <a:gd name="connsiteY0" fmla="*/ 0 h 2072379"/>
              <a:gd name="connsiteX1" fmla="*/ 2033148 w 2033148"/>
              <a:gd name="connsiteY1" fmla="*/ 2072379 h 2072379"/>
              <a:gd name="connsiteX2" fmla="*/ 0 w 2033148"/>
              <a:gd name="connsiteY2" fmla="*/ 2072379 h 2072379"/>
              <a:gd name="connsiteX3" fmla="*/ 1064311 w 2033148"/>
              <a:gd name="connsiteY3" fmla="*/ 552386 h 2072379"/>
              <a:gd name="connsiteX4" fmla="*/ 2030582 w 2033148"/>
              <a:gd name="connsiteY4" fmla="*/ 80 h 207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3148" h="2072379">
                <a:moveTo>
                  <a:pt x="2033148" y="0"/>
                </a:moveTo>
                <a:lnTo>
                  <a:pt x="2033148" y="2072379"/>
                </a:lnTo>
                <a:lnTo>
                  <a:pt x="0" y="2072379"/>
                </a:lnTo>
                <a:lnTo>
                  <a:pt x="1064311" y="552386"/>
                </a:lnTo>
                <a:cubicBezTo>
                  <a:pt x="1296765" y="220407"/>
                  <a:pt x="1655842" y="29783"/>
                  <a:pt x="2030582" y="80"/>
                </a:cubicBezTo>
                <a:close/>
              </a:path>
            </a:pathLst>
          </a:custGeom>
          <a:gradFill flip="none" rotWithShape="1">
            <a:gsLst>
              <a:gs pos="0">
                <a:srgbClr val="00A982"/>
              </a:gs>
              <a:gs pos="100000">
                <a:srgbClr val="56D568">
                  <a:alpha val="80000"/>
                  <a:lumMod val="80000"/>
                  <a:lumOff val="2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208154-FC46-7044-A5C9-0E67EB5C3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9916" y="273558"/>
            <a:ext cx="1251930" cy="7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63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配图版式_浅色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62A1C607-02DF-284C-A570-FBF20990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58785" y="3418147"/>
            <a:ext cx="10936125" cy="2641201"/>
          </a:xfrm>
          <a:custGeom>
            <a:avLst/>
            <a:gdLst>
              <a:gd name="connsiteX0" fmla="*/ 1215231 w 5930900"/>
              <a:gd name="connsiteY0" fmla="*/ 0 h 2430462"/>
              <a:gd name="connsiteX1" fmla="*/ 5930900 w 5930900"/>
              <a:gd name="connsiteY1" fmla="*/ 0 h 2430462"/>
              <a:gd name="connsiteX2" fmla="*/ 5930900 w 5930900"/>
              <a:gd name="connsiteY2" fmla="*/ 2430462 h 2430462"/>
              <a:gd name="connsiteX3" fmla="*/ 1215231 w 5930900"/>
              <a:gd name="connsiteY3" fmla="*/ 2430461 h 2430462"/>
              <a:gd name="connsiteX4" fmla="*/ 24689 w 5930900"/>
              <a:gd name="connsiteY4" fmla="*/ 1460142 h 2430462"/>
              <a:gd name="connsiteX5" fmla="*/ 0 w 5930900"/>
              <a:gd name="connsiteY5" fmla="*/ 1215231 h 2430462"/>
              <a:gd name="connsiteX6" fmla="*/ 24689 w 5930900"/>
              <a:gd name="connsiteY6" fmla="*/ 970320 h 2430462"/>
              <a:gd name="connsiteX7" fmla="*/ 1215231 w 5930900"/>
              <a:gd name="connsiteY7" fmla="*/ 0 h 2430462"/>
              <a:gd name="connsiteX0" fmla="*/ 1215231 w 6840451"/>
              <a:gd name="connsiteY0" fmla="*/ 0 h 2430462"/>
              <a:gd name="connsiteX1" fmla="*/ 6840451 w 6840451"/>
              <a:gd name="connsiteY1" fmla="*/ 0 h 2430462"/>
              <a:gd name="connsiteX2" fmla="*/ 5930900 w 6840451"/>
              <a:gd name="connsiteY2" fmla="*/ 2430462 h 2430462"/>
              <a:gd name="connsiteX3" fmla="*/ 1215231 w 6840451"/>
              <a:gd name="connsiteY3" fmla="*/ 2430461 h 2430462"/>
              <a:gd name="connsiteX4" fmla="*/ 24689 w 6840451"/>
              <a:gd name="connsiteY4" fmla="*/ 1460142 h 2430462"/>
              <a:gd name="connsiteX5" fmla="*/ 0 w 6840451"/>
              <a:gd name="connsiteY5" fmla="*/ 1215231 h 2430462"/>
              <a:gd name="connsiteX6" fmla="*/ 24689 w 6840451"/>
              <a:gd name="connsiteY6" fmla="*/ 970320 h 2430462"/>
              <a:gd name="connsiteX7" fmla="*/ 1215231 w 6840451"/>
              <a:gd name="connsiteY7" fmla="*/ 0 h 2430462"/>
              <a:gd name="connsiteX0" fmla="*/ 1215231 w 6852997"/>
              <a:gd name="connsiteY0" fmla="*/ 0 h 2430462"/>
              <a:gd name="connsiteX1" fmla="*/ 6840451 w 6852997"/>
              <a:gd name="connsiteY1" fmla="*/ 0 h 2430462"/>
              <a:gd name="connsiteX2" fmla="*/ 6852997 w 6852997"/>
              <a:gd name="connsiteY2" fmla="*/ 2430462 h 2430462"/>
              <a:gd name="connsiteX3" fmla="*/ 1215231 w 6852997"/>
              <a:gd name="connsiteY3" fmla="*/ 2430461 h 2430462"/>
              <a:gd name="connsiteX4" fmla="*/ 24689 w 6852997"/>
              <a:gd name="connsiteY4" fmla="*/ 1460142 h 2430462"/>
              <a:gd name="connsiteX5" fmla="*/ 0 w 6852997"/>
              <a:gd name="connsiteY5" fmla="*/ 1215231 h 2430462"/>
              <a:gd name="connsiteX6" fmla="*/ 24689 w 6852997"/>
              <a:gd name="connsiteY6" fmla="*/ 970320 h 2430462"/>
              <a:gd name="connsiteX7" fmla="*/ 1215231 w 6852997"/>
              <a:gd name="connsiteY7" fmla="*/ 0 h 2430462"/>
              <a:gd name="connsiteX0" fmla="*/ 1215231 w 6852997"/>
              <a:gd name="connsiteY0" fmla="*/ 0 h 2430462"/>
              <a:gd name="connsiteX1" fmla="*/ 6627178 w 6852997"/>
              <a:gd name="connsiteY1" fmla="*/ 6273 h 2430462"/>
              <a:gd name="connsiteX2" fmla="*/ 6852997 w 6852997"/>
              <a:gd name="connsiteY2" fmla="*/ 2430462 h 2430462"/>
              <a:gd name="connsiteX3" fmla="*/ 1215231 w 6852997"/>
              <a:gd name="connsiteY3" fmla="*/ 2430461 h 2430462"/>
              <a:gd name="connsiteX4" fmla="*/ 24689 w 6852997"/>
              <a:gd name="connsiteY4" fmla="*/ 1460142 h 2430462"/>
              <a:gd name="connsiteX5" fmla="*/ 0 w 6852997"/>
              <a:gd name="connsiteY5" fmla="*/ 1215231 h 2430462"/>
              <a:gd name="connsiteX6" fmla="*/ 24689 w 6852997"/>
              <a:gd name="connsiteY6" fmla="*/ 970320 h 2430462"/>
              <a:gd name="connsiteX7" fmla="*/ 1215231 w 6852997"/>
              <a:gd name="connsiteY7" fmla="*/ 0 h 2430462"/>
              <a:gd name="connsiteX0" fmla="*/ 1215231 w 6852998"/>
              <a:gd name="connsiteY0" fmla="*/ 0 h 2430462"/>
              <a:gd name="connsiteX1" fmla="*/ 6852998 w 6852998"/>
              <a:gd name="connsiteY1" fmla="*/ 6273 h 2430462"/>
              <a:gd name="connsiteX2" fmla="*/ 6852997 w 6852998"/>
              <a:gd name="connsiteY2" fmla="*/ 2430462 h 2430462"/>
              <a:gd name="connsiteX3" fmla="*/ 1215231 w 6852998"/>
              <a:gd name="connsiteY3" fmla="*/ 2430461 h 2430462"/>
              <a:gd name="connsiteX4" fmla="*/ 24689 w 6852998"/>
              <a:gd name="connsiteY4" fmla="*/ 1460142 h 2430462"/>
              <a:gd name="connsiteX5" fmla="*/ 0 w 6852998"/>
              <a:gd name="connsiteY5" fmla="*/ 1215231 h 2430462"/>
              <a:gd name="connsiteX6" fmla="*/ 24689 w 6852998"/>
              <a:gd name="connsiteY6" fmla="*/ 970320 h 2430462"/>
              <a:gd name="connsiteX7" fmla="*/ 1215231 w 6852998"/>
              <a:gd name="connsiteY7" fmla="*/ 0 h 2430462"/>
              <a:gd name="connsiteX0" fmla="*/ 1215231 w 10082901"/>
              <a:gd name="connsiteY0" fmla="*/ 4675 h 2435137"/>
              <a:gd name="connsiteX1" fmla="*/ 10082901 w 10082901"/>
              <a:gd name="connsiteY1" fmla="*/ 0 h 2435137"/>
              <a:gd name="connsiteX2" fmla="*/ 6852997 w 10082901"/>
              <a:gd name="connsiteY2" fmla="*/ 2435137 h 2435137"/>
              <a:gd name="connsiteX3" fmla="*/ 1215231 w 10082901"/>
              <a:gd name="connsiteY3" fmla="*/ 2435136 h 2435137"/>
              <a:gd name="connsiteX4" fmla="*/ 24689 w 10082901"/>
              <a:gd name="connsiteY4" fmla="*/ 1464817 h 2435137"/>
              <a:gd name="connsiteX5" fmla="*/ 0 w 10082901"/>
              <a:gd name="connsiteY5" fmla="*/ 1219906 h 2435137"/>
              <a:gd name="connsiteX6" fmla="*/ 24689 w 10082901"/>
              <a:gd name="connsiteY6" fmla="*/ 974995 h 2435137"/>
              <a:gd name="connsiteX7" fmla="*/ 1215231 w 10082901"/>
              <a:gd name="connsiteY7" fmla="*/ 4675 h 2435137"/>
              <a:gd name="connsiteX0" fmla="*/ 1215231 w 10082901"/>
              <a:gd name="connsiteY0" fmla="*/ 4675 h 2435137"/>
              <a:gd name="connsiteX1" fmla="*/ 10082901 w 10082901"/>
              <a:gd name="connsiteY1" fmla="*/ 0 h 2435137"/>
              <a:gd name="connsiteX2" fmla="*/ 10082901 w 10082901"/>
              <a:gd name="connsiteY2" fmla="*/ 2435137 h 2435137"/>
              <a:gd name="connsiteX3" fmla="*/ 1215231 w 10082901"/>
              <a:gd name="connsiteY3" fmla="*/ 2435136 h 2435137"/>
              <a:gd name="connsiteX4" fmla="*/ 24689 w 10082901"/>
              <a:gd name="connsiteY4" fmla="*/ 1464817 h 2435137"/>
              <a:gd name="connsiteX5" fmla="*/ 0 w 10082901"/>
              <a:gd name="connsiteY5" fmla="*/ 1219906 h 2435137"/>
              <a:gd name="connsiteX6" fmla="*/ 24689 w 10082901"/>
              <a:gd name="connsiteY6" fmla="*/ 974995 h 2435137"/>
              <a:gd name="connsiteX7" fmla="*/ 1215231 w 10082901"/>
              <a:gd name="connsiteY7" fmla="*/ 4675 h 243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2901" h="2435137">
                <a:moveTo>
                  <a:pt x="1215231" y="4675"/>
                </a:moveTo>
                <a:lnTo>
                  <a:pt x="10082901" y="0"/>
                </a:lnTo>
                <a:lnTo>
                  <a:pt x="10082901" y="2435137"/>
                </a:lnTo>
                <a:lnTo>
                  <a:pt x="1215231" y="2435136"/>
                </a:lnTo>
                <a:cubicBezTo>
                  <a:pt x="627972" y="2435136"/>
                  <a:pt x="138005" y="2018577"/>
                  <a:pt x="24689" y="1464817"/>
                </a:cubicBezTo>
                <a:lnTo>
                  <a:pt x="0" y="1219906"/>
                </a:lnTo>
                <a:lnTo>
                  <a:pt x="24689" y="974995"/>
                </a:lnTo>
                <a:cubicBezTo>
                  <a:pt x="138005" y="421234"/>
                  <a:pt x="627972" y="4675"/>
                  <a:pt x="1215231" y="467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99000">
                <a:schemeClr val="bg1">
                  <a:lumMod val="95000"/>
                </a:schemeClr>
              </a:gs>
            </a:gsLst>
            <a:lin ang="10800000" scaled="1"/>
            <a:tileRect/>
          </a:gradFill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5EC0179B-A04A-854F-B80C-56F8D5B50305}"/>
              </a:ext>
            </a:extLst>
          </p:cNvPr>
          <p:cNvSpPr/>
          <p:nvPr userDrawn="1"/>
        </p:nvSpPr>
        <p:spPr>
          <a:xfrm>
            <a:off x="0" y="3428999"/>
            <a:ext cx="893657" cy="2636129"/>
          </a:xfrm>
          <a:custGeom>
            <a:avLst/>
            <a:gdLst>
              <a:gd name="connsiteX0" fmla="*/ 0 w 1199944"/>
              <a:gd name="connsiteY0" fmla="*/ 0 h 3539622"/>
              <a:gd name="connsiteX1" fmla="*/ 152012 w 1199944"/>
              <a:gd name="connsiteY1" fmla="*/ 68152 h 3539622"/>
              <a:gd name="connsiteX2" fmla="*/ 1190110 w 1199944"/>
              <a:gd name="connsiteY2" fmla="*/ 1575055 h 3539622"/>
              <a:gd name="connsiteX3" fmla="*/ 1199944 w 1199944"/>
              <a:gd name="connsiteY3" fmla="*/ 1769810 h 3539622"/>
              <a:gd name="connsiteX4" fmla="*/ 1190110 w 1199944"/>
              <a:gd name="connsiteY4" fmla="*/ 1964567 h 3539622"/>
              <a:gd name="connsiteX5" fmla="*/ 152012 w 1199944"/>
              <a:gd name="connsiteY5" fmla="*/ 3471470 h 3539622"/>
              <a:gd name="connsiteX6" fmla="*/ 0 w 1199944"/>
              <a:gd name="connsiteY6" fmla="*/ 3539622 h 353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9944" h="3539622">
                <a:moveTo>
                  <a:pt x="0" y="0"/>
                </a:moveTo>
                <a:lnTo>
                  <a:pt x="152012" y="68152"/>
                </a:lnTo>
                <a:cubicBezTo>
                  <a:pt x="718677" y="354062"/>
                  <a:pt x="1123046" y="914700"/>
                  <a:pt x="1190110" y="1575055"/>
                </a:cubicBezTo>
                <a:lnTo>
                  <a:pt x="1199944" y="1769810"/>
                </a:lnTo>
                <a:lnTo>
                  <a:pt x="1190110" y="1964567"/>
                </a:lnTo>
                <a:cubicBezTo>
                  <a:pt x="1123046" y="2624922"/>
                  <a:pt x="718677" y="3185559"/>
                  <a:pt x="152012" y="3471470"/>
                </a:cubicBezTo>
                <a:lnTo>
                  <a:pt x="0" y="3539622"/>
                </a:lnTo>
                <a:close/>
              </a:path>
            </a:pathLst>
          </a:custGeom>
          <a:gradFill>
            <a:gsLst>
              <a:gs pos="0">
                <a:srgbClr val="00A982">
                  <a:alpha val="70000"/>
                </a:srgbClr>
              </a:gs>
              <a:gs pos="100000">
                <a:srgbClr val="56D568">
                  <a:alpha val="85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内容占位符 19">
            <a:extLst>
              <a:ext uri="{FF2B5EF4-FFF2-40B4-BE49-F238E27FC236}">
                <a16:creationId xmlns:a16="http://schemas.microsoft.com/office/drawing/2014/main" id="{A4DF5035-6C73-CB4B-9F83-B8EB1598E9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5986" y="1144708"/>
            <a:ext cx="10519433" cy="1278195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0D33185-C2CC-0C46-B6F0-B2787639A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986" y="386544"/>
            <a:ext cx="5210014" cy="734011"/>
          </a:xfrm>
        </p:spPr>
        <p:txBody>
          <a:bodyPr wrap="square" tIns="144000" bIns="144000">
            <a:spAutoFit/>
          </a:bodyPr>
          <a:lstStyle>
            <a:lvl1pPr>
              <a:defRPr sz="3200" b="1"/>
            </a:lvl1pPr>
          </a:lstStyle>
          <a:p>
            <a:r>
              <a:rPr lang="en-US" dirty="0" err="1"/>
              <a:t>请在此处编辑标题</a:t>
            </a: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CB39D72-98C1-BE40-8F14-9F1312C60EA3}"/>
              </a:ext>
            </a:extLst>
          </p:cNvPr>
          <p:cNvSpPr txBox="1">
            <a:spLocks/>
          </p:cNvSpPr>
          <p:nvPr userDrawn="1"/>
        </p:nvSpPr>
        <p:spPr>
          <a:xfrm>
            <a:off x="9918190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rgbClr val="00A98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rgbClr val="00A98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86AB8E3-06DC-5543-8A66-370DB431A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9916" y="273558"/>
            <a:ext cx="1251930" cy="7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01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配图版式_浅色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形状 22">
            <a:extLst>
              <a:ext uri="{FF2B5EF4-FFF2-40B4-BE49-F238E27FC236}">
                <a16:creationId xmlns:a16="http://schemas.microsoft.com/office/drawing/2014/main" id="{280BE2EF-7C31-094C-A7C0-7CE7007BD37B}"/>
              </a:ext>
            </a:extLst>
          </p:cNvPr>
          <p:cNvSpPr/>
          <p:nvPr userDrawn="1"/>
        </p:nvSpPr>
        <p:spPr>
          <a:xfrm rot="10800000">
            <a:off x="9986788" y="4944667"/>
            <a:ext cx="1910346" cy="1913331"/>
          </a:xfrm>
          <a:custGeom>
            <a:avLst/>
            <a:gdLst>
              <a:gd name="connsiteX0" fmla="*/ 424164 w 5062738"/>
              <a:gd name="connsiteY0" fmla="*/ 4890709 h 5070648"/>
              <a:gd name="connsiteX1" fmla="*/ 424165 w 5062738"/>
              <a:gd name="connsiteY1" fmla="*/ 4890710 h 5070648"/>
              <a:gd name="connsiteX2" fmla="*/ 424165 w 5062738"/>
              <a:gd name="connsiteY2" fmla="*/ 4890710 h 5070648"/>
              <a:gd name="connsiteX3" fmla="*/ 2634615 w 5062738"/>
              <a:gd name="connsiteY3" fmla="*/ 0 h 5070648"/>
              <a:gd name="connsiteX4" fmla="*/ 5062738 w 5062738"/>
              <a:gd name="connsiteY4" fmla="*/ 0 h 5070648"/>
              <a:gd name="connsiteX5" fmla="*/ 1809234 w 5062738"/>
              <a:gd name="connsiteY5" fmla="*/ 4646484 h 5070648"/>
              <a:gd name="connsiteX6" fmla="*/ 510402 w 5062738"/>
              <a:gd name="connsiteY6" fmla="*/ 4944826 h 5070648"/>
              <a:gd name="connsiteX7" fmla="*/ 424165 w 5062738"/>
              <a:gd name="connsiteY7" fmla="*/ 4890710 h 5070648"/>
              <a:gd name="connsiteX8" fmla="*/ 343817 w 5062738"/>
              <a:gd name="connsiteY8" fmla="*/ 4828182 h 5070648"/>
              <a:gd name="connsiteX9" fmla="*/ 179940 w 5062738"/>
              <a:gd name="connsiteY9" fmla="*/ 3505640 h 507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2738" h="5070648">
                <a:moveTo>
                  <a:pt x="424164" y="4890709"/>
                </a:moveTo>
                <a:lnTo>
                  <a:pt x="424165" y="4890710"/>
                </a:lnTo>
                <a:lnTo>
                  <a:pt x="424165" y="4890710"/>
                </a:lnTo>
                <a:close/>
                <a:moveTo>
                  <a:pt x="2634615" y="0"/>
                </a:moveTo>
                <a:lnTo>
                  <a:pt x="5062738" y="0"/>
                </a:lnTo>
                <a:lnTo>
                  <a:pt x="1809234" y="4646484"/>
                </a:lnTo>
                <a:cubicBezTo>
                  <a:pt x="1513888" y="5068282"/>
                  <a:pt x="950405" y="5190747"/>
                  <a:pt x="510402" y="4944826"/>
                </a:cubicBezTo>
                <a:lnTo>
                  <a:pt x="424165" y="4890710"/>
                </a:lnTo>
                <a:lnTo>
                  <a:pt x="343817" y="4828182"/>
                </a:lnTo>
                <a:cubicBezTo>
                  <a:pt x="-37763" y="4498824"/>
                  <a:pt x="-115406" y="3927438"/>
                  <a:pt x="179940" y="3505640"/>
                </a:cubicBezTo>
                <a:close/>
              </a:path>
            </a:pathLst>
          </a:custGeom>
          <a:gradFill flip="none" rotWithShape="1">
            <a:gsLst>
              <a:gs pos="0">
                <a:srgbClr val="00A982">
                  <a:alpha val="30000"/>
                </a:srgbClr>
              </a:gs>
              <a:gs pos="100000">
                <a:srgbClr val="56D568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3641C3F4-8335-7C44-8D2B-E3984A3FF063}"/>
              </a:ext>
            </a:extLst>
          </p:cNvPr>
          <p:cNvSpPr/>
          <p:nvPr userDrawn="1"/>
        </p:nvSpPr>
        <p:spPr>
          <a:xfrm>
            <a:off x="6440015" y="0"/>
            <a:ext cx="3193506" cy="3198496"/>
          </a:xfrm>
          <a:custGeom>
            <a:avLst/>
            <a:gdLst>
              <a:gd name="connsiteX0" fmla="*/ 424164 w 5062738"/>
              <a:gd name="connsiteY0" fmla="*/ 4890709 h 5070648"/>
              <a:gd name="connsiteX1" fmla="*/ 424165 w 5062738"/>
              <a:gd name="connsiteY1" fmla="*/ 4890710 h 5070648"/>
              <a:gd name="connsiteX2" fmla="*/ 424165 w 5062738"/>
              <a:gd name="connsiteY2" fmla="*/ 4890710 h 5070648"/>
              <a:gd name="connsiteX3" fmla="*/ 2634615 w 5062738"/>
              <a:gd name="connsiteY3" fmla="*/ 0 h 5070648"/>
              <a:gd name="connsiteX4" fmla="*/ 5062738 w 5062738"/>
              <a:gd name="connsiteY4" fmla="*/ 0 h 5070648"/>
              <a:gd name="connsiteX5" fmla="*/ 1809234 w 5062738"/>
              <a:gd name="connsiteY5" fmla="*/ 4646484 h 5070648"/>
              <a:gd name="connsiteX6" fmla="*/ 510402 w 5062738"/>
              <a:gd name="connsiteY6" fmla="*/ 4944826 h 5070648"/>
              <a:gd name="connsiteX7" fmla="*/ 424165 w 5062738"/>
              <a:gd name="connsiteY7" fmla="*/ 4890710 h 5070648"/>
              <a:gd name="connsiteX8" fmla="*/ 343817 w 5062738"/>
              <a:gd name="connsiteY8" fmla="*/ 4828182 h 5070648"/>
              <a:gd name="connsiteX9" fmla="*/ 179940 w 5062738"/>
              <a:gd name="connsiteY9" fmla="*/ 3505640 h 507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2738" h="5070648">
                <a:moveTo>
                  <a:pt x="424164" y="4890709"/>
                </a:moveTo>
                <a:lnTo>
                  <a:pt x="424165" y="4890710"/>
                </a:lnTo>
                <a:lnTo>
                  <a:pt x="424165" y="4890710"/>
                </a:lnTo>
                <a:close/>
                <a:moveTo>
                  <a:pt x="2634615" y="0"/>
                </a:moveTo>
                <a:lnTo>
                  <a:pt x="5062738" y="0"/>
                </a:lnTo>
                <a:lnTo>
                  <a:pt x="1809234" y="4646484"/>
                </a:lnTo>
                <a:cubicBezTo>
                  <a:pt x="1513888" y="5068282"/>
                  <a:pt x="950405" y="5190747"/>
                  <a:pt x="510402" y="4944826"/>
                </a:cubicBezTo>
                <a:lnTo>
                  <a:pt x="424165" y="4890710"/>
                </a:lnTo>
                <a:lnTo>
                  <a:pt x="343817" y="4828182"/>
                </a:lnTo>
                <a:cubicBezTo>
                  <a:pt x="-37763" y="4498824"/>
                  <a:pt x="-115406" y="3927438"/>
                  <a:pt x="179940" y="3505640"/>
                </a:cubicBezTo>
                <a:close/>
              </a:path>
            </a:pathLst>
          </a:custGeom>
          <a:gradFill flip="none" rotWithShape="1">
            <a:gsLst>
              <a:gs pos="0">
                <a:srgbClr val="00A982">
                  <a:alpha val="30000"/>
                </a:srgbClr>
              </a:gs>
              <a:gs pos="100000">
                <a:srgbClr val="56D568">
                  <a:alpha val="8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2C99634F-9A3F-2B48-91D2-CEC42F990E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3720" y="1"/>
            <a:ext cx="6677842" cy="6857999"/>
          </a:xfrm>
          <a:custGeom>
            <a:avLst/>
            <a:gdLst>
              <a:gd name="connsiteX0" fmla="*/ 5319563 w 6677842"/>
              <a:gd name="connsiteY0" fmla="*/ 1828992 h 6857999"/>
              <a:gd name="connsiteX1" fmla="*/ 6088183 w 6677842"/>
              <a:gd name="connsiteY1" fmla="*/ 2078944 h 6857999"/>
              <a:gd name="connsiteX2" fmla="*/ 6088182 w 6677842"/>
              <a:gd name="connsiteY2" fmla="*/ 2078943 h 6857999"/>
              <a:gd name="connsiteX3" fmla="*/ 6427697 w 6677842"/>
              <a:gd name="connsiteY3" fmla="*/ 4004426 h 6857999"/>
              <a:gd name="connsiteX4" fmla="*/ 4429603 w 6677842"/>
              <a:gd name="connsiteY4" fmla="*/ 6857999 h 6857999"/>
              <a:gd name="connsiteX5" fmla="*/ 1054100 w 6677842"/>
              <a:gd name="connsiteY5" fmla="*/ 6857999 h 6857999"/>
              <a:gd name="connsiteX6" fmla="*/ 4162701 w 6677842"/>
              <a:gd name="connsiteY6" fmla="*/ 2418458 h 6857999"/>
              <a:gd name="connsiteX7" fmla="*/ 5319563 w 6677842"/>
              <a:gd name="connsiteY7" fmla="*/ 1828992 h 6857999"/>
              <a:gd name="connsiteX8" fmla="*/ 2248240 w 6677842"/>
              <a:gd name="connsiteY8" fmla="*/ 0 h 6857999"/>
              <a:gd name="connsiteX9" fmla="*/ 5623743 w 6677842"/>
              <a:gd name="connsiteY9" fmla="*/ 0 h 6857999"/>
              <a:gd name="connsiteX10" fmla="*/ 2515142 w 6677842"/>
              <a:gd name="connsiteY10" fmla="*/ 4439541 h 6857999"/>
              <a:gd name="connsiteX11" fmla="*/ 589660 w 6677842"/>
              <a:gd name="connsiteY11" fmla="*/ 4779055 h 6857999"/>
              <a:gd name="connsiteX12" fmla="*/ 589661 w 6677842"/>
              <a:gd name="connsiteY12" fmla="*/ 4779056 h 6857999"/>
              <a:gd name="connsiteX13" fmla="*/ 250146 w 6677842"/>
              <a:gd name="connsiteY13" fmla="*/ 285357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77842" h="6857999">
                <a:moveTo>
                  <a:pt x="5319563" y="1828992"/>
                </a:moveTo>
                <a:cubicBezTo>
                  <a:pt x="5585814" y="1833442"/>
                  <a:pt x="5853635" y="1914712"/>
                  <a:pt x="6088183" y="2078944"/>
                </a:cubicBezTo>
                <a:lnTo>
                  <a:pt x="6088182" y="2078943"/>
                </a:lnTo>
                <a:cubicBezTo>
                  <a:pt x="6713645" y="2516896"/>
                  <a:pt x="6865650" y="3378964"/>
                  <a:pt x="6427697" y="4004426"/>
                </a:cubicBezTo>
                <a:lnTo>
                  <a:pt x="4429603" y="6857999"/>
                </a:lnTo>
                <a:lnTo>
                  <a:pt x="1054100" y="6857999"/>
                </a:lnTo>
                <a:lnTo>
                  <a:pt x="4162701" y="2418458"/>
                </a:lnTo>
                <a:cubicBezTo>
                  <a:pt x="4436422" y="2027545"/>
                  <a:pt x="4875812" y="1821575"/>
                  <a:pt x="5319563" y="1828992"/>
                </a:cubicBezTo>
                <a:close/>
                <a:moveTo>
                  <a:pt x="2248240" y="0"/>
                </a:moveTo>
                <a:lnTo>
                  <a:pt x="5623743" y="0"/>
                </a:lnTo>
                <a:lnTo>
                  <a:pt x="2515142" y="4439541"/>
                </a:lnTo>
                <a:cubicBezTo>
                  <a:pt x="2077189" y="5065003"/>
                  <a:pt x="1215122" y="5217008"/>
                  <a:pt x="589660" y="4779055"/>
                </a:cubicBezTo>
                <a:lnTo>
                  <a:pt x="589661" y="4779056"/>
                </a:lnTo>
                <a:cubicBezTo>
                  <a:pt x="-35802" y="4341103"/>
                  <a:pt x="-187808" y="3479036"/>
                  <a:pt x="250146" y="2853573"/>
                </a:cubicBezTo>
                <a:close/>
              </a:path>
            </a:pathLst>
          </a:custGeom>
          <a:gradFill flip="none" rotWithShape="1">
            <a:gsLst>
              <a:gs pos="0">
                <a:srgbClr val="00A982"/>
              </a:gs>
              <a:gs pos="100000">
                <a:srgbClr val="56D568"/>
              </a:gs>
            </a:gsLst>
            <a:lin ang="8700000" scaled="0"/>
            <a:tileRect/>
          </a:gradFill>
        </p:spPr>
        <p:txBody>
          <a:bodyPr wrap="square">
            <a:noAutofit/>
          </a:bodyPr>
          <a:lstStyle>
            <a:lvl1pPr marL="0" indent="0">
              <a:buNone/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点击图标插入图片</a:t>
            </a:r>
          </a:p>
        </p:txBody>
      </p:sp>
      <p:sp>
        <p:nvSpPr>
          <p:cNvPr id="11" name="内容占位符 19">
            <a:extLst>
              <a:ext uri="{FF2B5EF4-FFF2-40B4-BE49-F238E27FC236}">
                <a16:creationId xmlns:a16="http://schemas.microsoft.com/office/drawing/2014/main" id="{7ADBDE8A-58A1-D947-B361-13C1487CD9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5986" y="1244283"/>
            <a:ext cx="5909528" cy="4837572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D47786AD-695A-6C42-889D-E0FC014C0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986" y="510272"/>
            <a:ext cx="5210014" cy="734011"/>
          </a:xfrm>
        </p:spPr>
        <p:txBody>
          <a:bodyPr wrap="square" tIns="144000" bIns="144000">
            <a:spAutoFit/>
          </a:bodyPr>
          <a:lstStyle>
            <a:lvl1pPr>
              <a:defRPr sz="3200" b="1"/>
            </a:lvl1pPr>
          </a:lstStyle>
          <a:p>
            <a:r>
              <a:rPr lang="en-US" dirty="0" err="1"/>
              <a:t>请在此处编辑标题</a:t>
            </a:r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E2ED5D-C61E-714A-BD38-E2AB07FFAE97}"/>
              </a:ext>
            </a:extLst>
          </p:cNvPr>
          <p:cNvSpPr txBox="1">
            <a:spLocks/>
          </p:cNvSpPr>
          <p:nvPr userDrawn="1"/>
        </p:nvSpPr>
        <p:spPr>
          <a:xfrm>
            <a:off x="9918190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rgbClr val="00A98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rgbClr val="00A98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7875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配图版式_浅色_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9">
            <a:extLst>
              <a:ext uri="{FF2B5EF4-FFF2-40B4-BE49-F238E27FC236}">
                <a16:creationId xmlns:a16="http://schemas.microsoft.com/office/drawing/2014/main" id="{7ADBDE8A-58A1-D947-B361-13C1487CD9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5985" y="1336675"/>
            <a:ext cx="6125605" cy="48375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 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69F7B90-FFA4-C441-9633-DD48FD42A3A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4191" y="1268713"/>
            <a:ext cx="5440587" cy="4660817"/>
          </a:xfrm>
          <a:custGeom>
            <a:avLst/>
            <a:gdLst>
              <a:gd name="connsiteX0" fmla="*/ 6343085 w 6786028"/>
              <a:gd name="connsiteY0" fmla="*/ 2171763 h 5813423"/>
              <a:gd name="connsiteX1" fmla="*/ 6593737 w 6786028"/>
              <a:gd name="connsiteY1" fmla="*/ 2253274 h 5813423"/>
              <a:gd name="connsiteX2" fmla="*/ 6704455 w 6786028"/>
              <a:gd name="connsiteY2" fmla="*/ 2881186 h 5813423"/>
              <a:gd name="connsiteX3" fmla="*/ 5049303 w 6786028"/>
              <a:gd name="connsiteY3" fmla="*/ 5244988 h 5813423"/>
              <a:gd name="connsiteX4" fmla="*/ 4421391 w 6786028"/>
              <a:gd name="connsiteY4" fmla="*/ 5355705 h 5813423"/>
              <a:gd name="connsiteX5" fmla="*/ 4310673 w 6786028"/>
              <a:gd name="connsiteY5" fmla="*/ 4727794 h 5813423"/>
              <a:gd name="connsiteX6" fmla="*/ 5965825 w 6786028"/>
              <a:gd name="connsiteY6" fmla="*/ 2363992 h 5813423"/>
              <a:gd name="connsiteX7" fmla="*/ 6343085 w 6786028"/>
              <a:gd name="connsiteY7" fmla="*/ 2171763 h 5813423"/>
              <a:gd name="connsiteX8" fmla="*/ 6077463 w 6786028"/>
              <a:gd name="connsiteY8" fmla="*/ 899223 h 5813423"/>
              <a:gd name="connsiteX9" fmla="*/ 6328115 w 6786028"/>
              <a:gd name="connsiteY9" fmla="*/ 980734 h 5813423"/>
              <a:gd name="connsiteX10" fmla="*/ 6438833 w 6786028"/>
              <a:gd name="connsiteY10" fmla="*/ 1608646 h 5813423"/>
              <a:gd name="connsiteX11" fmla="*/ 3629260 w 6786028"/>
              <a:gd name="connsiteY11" fmla="*/ 5621132 h 5813423"/>
              <a:gd name="connsiteX12" fmla="*/ 3001349 w 6786028"/>
              <a:gd name="connsiteY12" fmla="*/ 5731849 h 5813423"/>
              <a:gd name="connsiteX13" fmla="*/ 2890631 w 6786028"/>
              <a:gd name="connsiteY13" fmla="*/ 5103938 h 5813423"/>
              <a:gd name="connsiteX14" fmla="*/ 5700204 w 6786028"/>
              <a:gd name="connsiteY14" fmla="*/ 1091452 h 5813423"/>
              <a:gd name="connsiteX15" fmla="*/ 6077463 w 6786028"/>
              <a:gd name="connsiteY15" fmla="*/ 899223 h 5813423"/>
              <a:gd name="connsiteX16" fmla="*/ 3967071 w 6786028"/>
              <a:gd name="connsiteY16" fmla="*/ 627350 h 5813423"/>
              <a:gd name="connsiteX17" fmla="*/ 4217723 w 6786028"/>
              <a:gd name="connsiteY17" fmla="*/ 708861 h 5813423"/>
              <a:gd name="connsiteX18" fmla="*/ 4328441 w 6786028"/>
              <a:gd name="connsiteY18" fmla="*/ 1336773 h 5813423"/>
              <a:gd name="connsiteX19" fmla="*/ 1518868 w 6786028"/>
              <a:gd name="connsiteY19" fmla="*/ 5349259 h 5813423"/>
              <a:gd name="connsiteX20" fmla="*/ 890956 w 6786028"/>
              <a:gd name="connsiteY20" fmla="*/ 5459976 h 5813423"/>
              <a:gd name="connsiteX21" fmla="*/ 780239 w 6786028"/>
              <a:gd name="connsiteY21" fmla="*/ 4832065 h 5813423"/>
              <a:gd name="connsiteX22" fmla="*/ 3589812 w 6786028"/>
              <a:gd name="connsiteY22" fmla="*/ 819579 h 5813423"/>
              <a:gd name="connsiteX23" fmla="*/ 3967071 w 6786028"/>
              <a:gd name="connsiteY23" fmla="*/ 627350 h 5813423"/>
              <a:gd name="connsiteX24" fmla="*/ 5443793 w 6786028"/>
              <a:gd name="connsiteY24" fmla="*/ 158674 h 5813423"/>
              <a:gd name="connsiteX25" fmla="*/ 5694444 w 6786028"/>
              <a:gd name="connsiteY25" fmla="*/ 240185 h 5813423"/>
              <a:gd name="connsiteX26" fmla="*/ 5805162 w 6786028"/>
              <a:gd name="connsiteY26" fmla="*/ 868097 h 5813423"/>
              <a:gd name="connsiteX27" fmla="*/ 2995589 w 6786028"/>
              <a:gd name="connsiteY27" fmla="*/ 4880583 h 5813423"/>
              <a:gd name="connsiteX28" fmla="*/ 2367678 w 6786028"/>
              <a:gd name="connsiteY28" fmla="*/ 4991300 h 5813423"/>
              <a:gd name="connsiteX29" fmla="*/ 2256960 w 6786028"/>
              <a:gd name="connsiteY29" fmla="*/ 4363389 h 5813423"/>
              <a:gd name="connsiteX30" fmla="*/ 5066533 w 6786028"/>
              <a:gd name="connsiteY30" fmla="*/ 350903 h 5813423"/>
              <a:gd name="connsiteX31" fmla="*/ 5443793 w 6786028"/>
              <a:gd name="connsiteY31" fmla="*/ 158674 h 5813423"/>
              <a:gd name="connsiteX32" fmla="*/ 3247009 w 6786028"/>
              <a:gd name="connsiteY32" fmla="*/ 64 h 5813423"/>
              <a:gd name="connsiteX33" fmla="*/ 3497661 w 6786028"/>
              <a:gd name="connsiteY33" fmla="*/ 81575 h 5813423"/>
              <a:gd name="connsiteX34" fmla="*/ 3608379 w 6786028"/>
              <a:gd name="connsiteY34" fmla="*/ 709487 h 5813423"/>
              <a:gd name="connsiteX35" fmla="*/ 1126977 w 6786028"/>
              <a:gd name="connsiteY35" fmla="*/ 4253296 h 5813423"/>
              <a:gd name="connsiteX36" fmla="*/ 499065 w 6786028"/>
              <a:gd name="connsiteY36" fmla="*/ 4364013 h 5813423"/>
              <a:gd name="connsiteX37" fmla="*/ 388347 w 6786028"/>
              <a:gd name="connsiteY37" fmla="*/ 3736102 h 5813423"/>
              <a:gd name="connsiteX38" fmla="*/ 2869749 w 6786028"/>
              <a:gd name="connsiteY38" fmla="*/ 192293 h 5813423"/>
              <a:gd name="connsiteX39" fmla="*/ 3247009 w 6786028"/>
              <a:gd name="connsiteY39" fmla="*/ 64 h 5813423"/>
              <a:gd name="connsiteX40" fmla="*/ 2113985 w 6786028"/>
              <a:gd name="connsiteY40" fmla="*/ 63 h 5813423"/>
              <a:gd name="connsiteX41" fmla="*/ 2364637 w 6786028"/>
              <a:gd name="connsiteY41" fmla="*/ 81574 h 5813423"/>
              <a:gd name="connsiteX42" fmla="*/ 2475355 w 6786028"/>
              <a:gd name="connsiteY42" fmla="*/ 709486 h 5813423"/>
              <a:gd name="connsiteX43" fmla="*/ 820203 w 6786028"/>
              <a:gd name="connsiteY43" fmla="*/ 3073287 h 5813423"/>
              <a:gd name="connsiteX44" fmla="*/ 192291 w 6786028"/>
              <a:gd name="connsiteY44" fmla="*/ 3184005 h 5813423"/>
              <a:gd name="connsiteX45" fmla="*/ 81573 w 6786028"/>
              <a:gd name="connsiteY45" fmla="*/ 2556094 h 5813423"/>
              <a:gd name="connsiteX46" fmla="*/ 1736725 w 6786028"/>
              <a:gd name="connsiteY46" fmla="*/ 192292 h 5813423"/>
              <a:gd name="connsiteX47" fmla="*/ 2113985 w 6786028"/>
              <a:gd name="connsiteY47" fmla="*/ 63 h 58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786028" h="5813423">
                <a:moveTo>
                  <a:pt x="6343085" y="2171763"/>
                </a:moveTo>
                <a:cubicBezTo>
                  <a:pt x="6429911" y="2173214"/>
                  <a:pt x="6517249" y="2199717"/>
                  <a:pt x="6593737" y="2253274"/>
                </a:cubicBezTo>
                <a:cubicBezTo>
                  <a:pt x="6797704" y="2396093"/>
                  <a:pt x="6847274" y="2677219"/>
                  <a:pt x="6704455" y="2881186"/>
                </a:cubicBezTo>
                <a:lnTo>
                  <a:pt x="5049303" y="5244988"/>
                </a:lnTo>
                <a:cubicBezTo>
                  <a:pt x="4906483" y="5448955"/>
                  <a:pt x="4625358" y="5498525"/>
                  <a:pt x="4421391" y="5355705"/>
                </a:cubicBezTo>
                <a:cubicBezTo>
                  <a:pt x="4217424" y="5212886"/>
                  <a:pt x="4167854" y="4931761"/>
                  <a:pt x="4310673" y="4727794"/>
                </a:cubicBezTo>
                <a:lnTo>
                  <a:pt x="5965825" y="2363992"/>
                </a:lnTo>
                <a:cubicBezTo>
                  <a:pt x="6055087" y="2236512"/>
                  <a:pt x="6198375" y="2169344"/>
                  <a:pt x="6343085" y="2171763"/>
                </a:cubicBezTo>
                <a:close/>
                <a:moveTo>
                  <a:pt x="6077463" y="899223"/>
                </a:moveTo>
                <a:cubicBezTo>
                  <a:pt x="6164289" y="900674"/>
                  <a:pt x="6251627" y="927177"/>
                  <a:pt x="6328115" y="980734"/>
                </a:cubicBezTo>
                <a:cubicBezTo>
                  <a:pt x="6532083" y="1123554"/>
                  <a:pt x="6581653" y="1404679"/>
                  <a:pt x="6438833" y="1608646"/>
                </a:cubicBezTo>
                <a:lnTo>
                  <a:pt x="3629260" y="5621132"/>
                </a:lnTo>
                <a:cubicBezTo>
                  <a:pt x="3486441" y="5825099"/>
                  <a:pt x="3205316" y="5874669"/>
                  <a:pt x="3001349" y="5731849"/>
                </a:cubicBezTo>
                <a:cubicBezTo>
                  <a:pt x="2797382" y="5589030"/>
                  <a:pt x="2747812" y="5307905"/>
                  <a:pt x="2890631" y="5103938"/>
                </a:cubicBezTo>
                <a:lnTo>
                  <a:pt x="5700204" y="1091452"/>
                </a:lnTo>
                <a:cubicBezTo>
                  <a:pt x="5789466" y="963972"/>
                  <a:pt x="5932754" y="896804"/>
                  <a:pt x="6077463" y="899223"/>
                </a:cubicBezTo>
                <a:close/>
                <a:moveTo>
                  <a:pt x="3967071" y="627350"/>
                </a:moveTo>
                <a:cubicBezTo>
                  <a:pt x="4053897" y="628801"/>
                  <a:pt x="4141235" y="655304"/>
                  <a:pt x="4217723" y="708861"/>
                </a:cubicBezTo>
                <a:cubicBezTo>
                  <a:pt x="4421691" y="851680"/>
                  <a:pt x="4471261" y="1132805"/>
                  <a:pt x="4328441" y="1336773"/>
                </a:cubicBezTo>
                <a:lnTo>
                  <a:pt x="1518868" y="5349259"/>
                </a:lnTo>
                <a:cubicBezTo>
                  <a:pt x="1376049" y="5553226"/>
                  <a:pt x="1094924" y="5602796"/>
                  <a:pt x="890956" y="5459976"/>
                </a:cubicBezTo>
                <a:cubicBezTo>
                  <a:pt x="686989" y="5317157"/>
                  <a:pt x="637419" y="5036032"/>
                  <a:pt x="780239" y="4832065"/>
                </a:cubicBezTo>
                <a:lnTo>
                  <a:pt x="3589812" y="819579"/>
                </a:lnTo>
                <a:cubicBezTo>
                  <a:pt x="3679074" y="692099"/>
                  <a:pt x="3822362" y="624931"/>
                  <a:pt x="3967071" y="627350"/>
                </a:cubicBezTo>
                <a:close/>
                <a:moveTo>
                  <a:pt x="5443793" y="158674"/>
                </a:moveTo>
                <a:cubicBezTo>
                  <a:pt x="5530618" y="160125"/>
                  <a:pt x="5617956" y="186628"/>
                  <a:pt x="5694444" y="240185"/>
                </a:cubicBezTo>
                <a:cubicBezTo>
                  <a:pt x="5898412" y="383004"/>
                  <a:pt x="5947982" y="664129"/>
                  <a:pt x="5805162" y="868097"/>
                </a:cubicBezTo>
                <a:lnTo>
                  <a:pt x="2995589" y="4880583"/>
                </a:lnTo>
                <a:cubicBezTo>
                  <a:pt x="2852770" y="5084550"/>
                  <a:pt x="2571645" y="5134120"/>
                  <a:pt x="2367678" y="4991300"/>
                </a:cubicBezTo>
                <a:cubicBezTo>
                  <a:pt x="2163711" y="4848481"/>
                  <a:pt x="2114141" y="4567356"/>
                  <a:pt x="2256960" y="4363389"/>
                </a:cubicBezTo>
                <a:lnTo>
                  <a:pt x="5066533" y="350903"/>
                </a:lnTo>
                <a:cubicBezTo>
                  <a:pt x="5155795" y="223423"/>
                  <a:pt x="5299083" y="156255"/>
                  <a:pt x="5443793" y="158674"/>
                </a:cubicBezTo>
                <a:close/>
                <a:moveTo>
                  <a:pt x="3247009" y="64"/>
                </a:moveTo>
                <a:cubicBezTo>
                  <a:pt x="3333835" y="1515"/>
                  <a:pt x="3421173" y="28018"/>
                  <a:pt x="3497661" y="81575"/>
                </a:cubicBezTo>
                <a:cubicBezTo>
                  <a:pt x="3701628" y="224394"/>
                  <a:pt x="3751198" y="505520"/>
                  <a:pt x="3608379" y="709487"/>
                </a:cubicBezTo>
                <a:lnTo>
                  <a:pt x="1126977" y="4253296"/>
                </a:lnTo>
                <a:cubicBezTo>
                  <a:pt x="984157" y="4457263"/>
                  <a:pt x="703032" y="4506833"/>
                  <a:pt x="499065" y="4364013"/>
                </a:cubicBezTo>
                <a:cubicBezTo>
                  <a:pt x="295098" y="4221194"/>
                  <a:pt x="245528" y="3940069"/>
                  <a:pt x="388347" y="3736102"/>
                </a:cubicBezTo>
                <a:lnTo>
                  <a:pt x="2869749" y="192293"/>
                </a:lnTo>
                <a:cubicBezTo>
                  <a:pt x="2959011" y="64813"/>
                  <a:pt x="3102299" y="-2355"/>
                  <a:pt x="3247009" y="64"/>
                </a:cubicBezTo>
                <a:close/>
                <a:moveTo>
                  <a:pt x="2113985" y="63"/>
                </a:moveTo>
                <a:cubicBezTo>
                  <a:pt x="2200811" y="1515"/>
                  <a:pt x="2288149" y="28017"/>
                  <a:pt x="2364637" y="81574"/>
                </a:cubicBezTo>
                <a:cubicBezTo>
                  <a:pt x="2568604" y="224394"/>
                  <a:pt x="2618174" y="505519"/>
                  <a:pt x="2475355" y="709486"/>
                </a:cubicBezTo>
                <a:lnTo>
                  <a:pt x="820203" y="3073287"/>
                </a:lnTo>
                <a:cubicBezTo>
                  <a:pt x="677383" y="3277255"/>
                  <a:pt x="396258" y="3326825"/>
                  <a:pt x="192291" y="3184005"/>
                </a:cubicBezTo>
                <a:cubicBezTo>
                  <a:pt x="-11676" y="3041186"/>
                  <a:pt x="-61246" y="2760061"/>
                  <a:pt x="81573" y="2556094"/>
                </a:cubicBezTo>
                <a:lnTo>
                  <a:pt x="1736725" y="192292"/>
                </a:lnTo>
                <a:cubicBezTo>
                  <a:pt x="1825987" y="64813"/>
                  <a:pt x="1969275" y="-2355"/>
                  <a:pt x="2113985" y="63"/>
                </a:cubicBezTo>
                <a:close/>
              </a:path>
            </a:pathLst>
          </a:custGeom>
          <a:gradFill>
            <a:gsLst>
              <a:gs pos="0">
                <a:srgbClr val="00A982">
                  <a:lumMod val="95000"/>
                  <a:lumOff val="5000"/>
                </a:srgbClr>
              </a:gs>
              <a:gs pos="100000">
                <a:srgbClr val="00A982">
                  <a:lumMod val="95000"/>
                </a:srgbClr>
              </a:gs>
            </a:gsLst>
            <a:lin ang="8100000" scaled="1"/>
          </a:gradFill>
        </p:spPr>
        <p:txBody>
          <a:bodyPr wrap="square">
            <a:noAutofit/>
          </a:bodyPr>
          <a:lstStyle/>
          <a:p>
            <a:r>
              <a:rPr kumimoji="1" lang="zh-CN" altLang="en-US" dirty="0"/>
              <a:t>点击图标插入图片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6C25D7C-2E4A-9A44-9AF7-EE359D81FB06}"/>
              </a:ext>
            </a:extLst>
          </p:cNvPr>
          <p:cNvSpPr/>
          <p:nvPr userDrawn="1"/>
        </p:nvSpPr>
        <p:spPr>
          <a:xfrm>
            <a:off x="9502344" y="1110504"/>
            <a:ext cx="642551" cy="642551"/>
          </a:xfrm>
          <a:prstGeom prst="ellipse">
            <a:avLst/>
          </a:prstGeom>
          <a:gradFill flip="none" rotWithShape="1">
            <a:gsLst>
              <a:gs pos="0">
                <a:srgbClr val="00A982">
                  <a:lumMod val="100000"/>
                  <a:alpha val="80000"/>
                </a:srgbClr>
              </a:gs>
              <a:gs pos="100000">
                <a:srgbClr val="56D568">
                  <a:lumMod val="50000"/>
                  <a:lumOff val="5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CD5E7BC8-02E9-4F46-BA00-0A480AC0D21A}"/>
              </a:ext>
            </a:extLst>
          </p:cNvPr>
          <p:cNvSpPr txBox="1">
            <a:spLocks/>
          </p:cNvSpPr>
          <p:nvPr userDrawn="1"/>
        </p:nvSpPr>
        <p:spPr>
          <a:xfrm>
            <a:off x="9918190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rgbClr val="00A98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rgbClr val="00A98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887202B-BB7A-A94F-8285-4F6AEBE293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9916" y="273558"/>
            <a:ext cx="1251930" cy="720240"/>
          </a:xfrm>
          <a:prstGeom prst="rect">
            <a:avLst/>
          </a:prstGeom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DAAA3149-F618-F84B-8F90-B6EAAAC9D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986" y="510272"/>
            <a:ext cx="5210014" cy="734011"/>
          </a:xfrm>
        </p:spPr>
        <p:txBody>
          <a:bodyPr wrap="square" tIns="144000" bIns="144000">
            <a:spAutoFit/>
          </a:bodyPr>
          <a:lstStyle>
            <a:lvl1pPr>
              <a:defRPr sz="3200" b="1"/>
            </a:lvl1pPr>
          </a:lstStyle>
          <a:p>
            <a:r>
              <a:rPr lang="en-US" dirty="0" err="1"/>
              <a:t>请在此处编辑标题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深色_02">
    <p:bg>
      <p:bgPr>
        <a:solidFill>
          <a:srgbClr val="36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7B3B83-4191-A84D-B099-FA6CDA0129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0588" cy="6858000"/>
          </a:xfrm>
          <a:prstGeom prst="rect">
            <a:avLst/>
          </a:prstGeom>
        </p:spPr>
      </p:pic>
      <p:sp>
        <p:nvSpPr>
          <p:cNvPr id="22" name="任意形状 21">
            <a:extLst>
              <a:ext uri="{FF2B5EF4-FFF2-40B4-BE49-F238E27FC236}">
                <a16:creationId xmlns:a16="http://schemas.microsoft.com/office/drawing/2014/main" id="{AEEC939B-CD26-FA40-863E-605C7929F271}"/>
              </a:ext>
            </a:extLst>
          </p:cNvPr>
          <p:cNvSpPr/>
          <p:nvPr userDrawn="1"/>
        </p:nvSpPr>
        <p:spPr>
          <a:xfrm rot="10800000">
            <a:off x="8075221" y="2708828"/>
            <a:ext cx="4116779" cy="4149168"/>
          </a:xfrm>
          <a:custGeom>
            <a:avLst/>
            <a:gdLst>
              <a:gd name="connsiteX0" fmla="*/ 288071 w 2961502"/>
              <a:gd name="connsiteY0" fmla="*/ 2983657 h 2984801"/>
              <a:gd name="connsiteX1" fmla="*/ 122870 w 2961502"/>
              <a:gd name="connsiteY1" fmla="*/ 2979635 h 2984801"/>
              <a:gd name="connsiteX2" fmla="*/ 0 w 2961502"/>
              <a:gd name="connsiteY2" fmla="*/ 2959741 h 2984801"/>
              <a:gd name="connsiteX3" fmla="*/ 0 w 2961502"/>
              <a:gd name="connsiteY3" fmla="*/ 0 h 2984801"/>
              <a:gd name="connsiteX4" fmla="*/ 2961502 w 2961502"/>
              <a:gd name="connsiteY4" fmla="*/ 0 h 2984801"/>
              <a:gd name="connsiteX5" fmla="*/ 1236040 w 2961502"/>
              <a:gd name="connsiteY5" fmla="*/ 2464215 h 2984801"/>
              <a:gd name="connsiteX6" fmla="*/ 288071 w 2961502"/>
              <a:gd name="connsiteY6" fmla="*/ 2983657 h 298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1502" h="2984801">
                <a:moveTo>
                  <a:pt x="288071" y="2983657"/>
                </a:moveTo>
                <a:cubicBezTo>
                  <a:pt x="233124" y="2986034"/>
                  <a:pt x="177925" y="2984717"/>
                  <a:pt x="122870" y="2979635"/>
                </a:cubicBezTo>
                <a:lnTo>
                  <a:pt x="0" y="2959741"/>
                </a:lnTo>
                <a:lnTo>
                  <a:pt x="0" y="0"/>
                </a:lnTo>
                <a:lnTo>
                  <a:pt x="2961502" y="0"/>
                </a:lnTo>
                <a:lnTo>
                  <a:pt x="1236040" y="2464215"/>
                </a:lnTo>
                <a:cubicBezTo>
                  <a:pt x="1009487" y="2787767"/>
                  <a:pt x="654383" y="2967811"/>
                  <a:pt x="288071" y="2983657"/>
                </a:cubicBezTo>
                <a:close/>
              </a:path>
            </a:pathLst>
          </a:custGeom>
          <a:gradFill flip="none" rotWithShape="1">
            <a:gsLst>
              <a:gs pos="0">
                <a:srgbClr val="00A982">
                  <a:alpha val="70000"/>
                </a:srgbClr>
              </a:gs>
              <a:gs pos="100000">
                <a:srgbClr val="00725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5F69A2D6-F42D-6C46-8016-B9DFA308FC7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76500"/>
            <a:ext cx="9144000" cy="997663"/>
          </a:xfrm>
        </p:spPr>
        <p:txBody>
          <a:bodyPr anchor="ctr">
            <a:normAutofit/>
          </a:bodyPr>
          <a:lstStyle>
            <a:lvl1pPr algn="ctr">
              <a:defRPr sz="48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libaba PuHuiTi" pitchFamily="18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25" name="副标题 2">
            <a:extLst>
              <a:ext uri="{FF2B5EF4-FFF2-40B4-BE49-F238E27FC236}">
                <a16:creationId xmlns:a16="http://schemas.microsoft.com/office/drawing/2014/main" id="{C1B52B59-D9C9-EB4E-8A78-95F1CFC1A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6340"/>
            <a:ext cx="9144000" cy="72024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E685986-2DA0-E049-A375-5498FDA2BF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0335" y="273559"/>
            <a:ext cx="1202697" cy="6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0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_深色_01">
    <p:bg>
      <p:bgPr>
        <a:solidFill>
          <a:srgbClr val="36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>
            <a:extLst>
              <a:ext uri="{FF2B5EF4-FFF2-40B4-BE49-F238E27FC236}">
                <a16:creationId xmlns:a16="http://schemas.microsoft.com/office/drawing/2014/main" id="{1ED59CA5-E049-4C49-BD7A-12544A31160D}"/>
              </a:ext>
            </a:extLst>
          </p:cNvPr>
          <p:cNvSpPr/>
          <p:nvPr userDrawn="1"/>
        </p:nvSpPr>
        <p:spPr>
          <a:xfrm rot="10800000">
            <a:off x="8497674" y="3134605"/>
            <a:ext cx="3694326" cy="3723391"/>
          </a:xfrm>
          <a:custGeom>
            <a:avLst/>
            <a:gdLst>
              <a:gd name="connsiteX0" fmla="*/ 288071 w 2961502"/>
              <a:gd name="connsiteY0" fmla="*/ 2983657 h 2984801"/>
              <a:gd name="connsiteX1" fmla="*/ 122870 w 2961502"/>
              <a:gd name="connsiteY1" fmla="*/ 2979635 h 2984801"/>
              <a:gd name="connsiteX2" fmla="*/ 0 w 2961502"/>
              <a:gd name="connsiteY2" fmla="*/ 2959741 h 2984801"/>
              <a:gd name="connsiteX3" fmla="*/ 0 w 2961502"/>
              <a:gd name="connsiteY3" fmla="*/ 0 h 2984801"/>
              <a:gd name="connsiteX4" fmla="*/ 2961502 w 2961502"/>
              <a:gd name="connsiteY4" fmla="*/ 0 h 2984801"/>
              <a:gd name="connsiteX5" fmla="*/ 1236040 w 2961502"/>
              <a:gd name="connsiteY5" fmla="*/ 2464215 h 2984801"/>
              <a:gd name="connsiteX6" fmla="*/ 288071 w 2961502"/>
              <a:gd name="connsiteY6" fmla="*/ 2983657 h 298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1502" h="2984801">
                <a:moveTo>
                  <a:pt x="288071" y="2983657"/>
                </a:moveTo>
                <a:cubicBezTo>
                  <a:pt x="233124" y="2986034"/>
                  <a:pt x="177925" y="2984717"/>
                  <a:pt x="122870" y="2979635"/>
                </a:cubicBezTo>
                <a:lnTo>
                  <a:pt x="0" y="2959741"/>
                </a:lnTo>
                <a:lnTo>
                  <a:pt x="0" y="0"/>
                </a:lnTo>
                <a:lnTo>
                  <a:pt x="2961502" y="0"/>
                </a:lnTo>
                <a:lnTo>
                  <a:pt x="1236040" y="2464215"/>
                </a:lnTo>
                <a:cubicBezTo>
                  <a:pt x="1009487" y="2787767"/>
                  <a:pt x="654383" y="2967811"/>
                  <a:pt x="288071" y="2983657"/>
                </a:cubicBezTo>
                <a:close/>
              </a:path>
            </a:pathLst>
          </a:custGeom>
          <a:gradFill flip="none" rotWithShape="1">
            <a:gsLst>
              <a:gs pos="0">
                <a:srgbClr val="00A982"/>
              </a:gs>
              <a:gs pos="100000">
                <a:srgbClr val="00725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C1D8B14F-D9AE-4E4E-B0CC-0FEE103EF971}"/>
              </a:ext>
            </a:extLst>
          </p:cNvPr>
          <p:cNvSpPr txBox="1">
            <a:spLocks/>
          </p:cNvSpPr>
          <p:nvPr userDrawn="1"/>
        </p:nvSpPr>
        <p:spPr>
          <a:xfrm>
            <a:off x="9681707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06962D87-A4A2-3B44-BB48-BF670EF9926D}"/>
              </a:ext>
            </a:extLst>
          </p:cNvPr>
          <p:cNvSpPr/>
          <p:nvPr userDrawn="1"/>
        </p:nvSpPr>
        <p:spPr>
          <a:xfrm>
            <a:off x="0" y="1"/>
            <a:ext cx="1555668" cy="2221725"/>
          </a:xfrm>
          <a:custGeom>
            <a:avLst/>
            <a:gdLst>
              <a:gd name="connsiteX0" fmla="*/ 0 w 1011527"/>
              <a:gd name="connsiteY0" fmla="*/ 0 h 1444611"/>
              <a:gd name="connsiteX1" fmla="*/ 1011527 w 1011527"/>
              <a:gd name="connsiteY1" fmla="*/ 0 h 1444611"/>
              <a:gd name="connsiteX2" fmla="*/ 0 w 1011527"/>
              <a:gd name="connsiteY2" fmla="*/ 1444611 h 1444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527" h="1444611">
                <a:moveTo>
                  <a:pt x="0" y="0"/>
                </a:moveTo>
                <a:lnTo>
                  <a:pt x="1011527" y="0"/>
                </a:lnTo>
                <a:lnTo>
                  <a:pt x="0" y="1444611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EAFAD2-5F22-D942-810B-F3A65A5CFDC8}"/>
              </a:ext>
            </a:extLst>
          </p:cNvPr>
          <p:cNvSpPr txBox="1"/>
          <p:nvPr userDrawn="1"/>
        </p:nvSpPr>
        <p:spPr>
          <a:xfrm>
            <a:off x="3088229" y="3134606"/>
            <a:ext cx="2970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感谢观看</a:t>
            </a:r>
            <a:endParaRPr kumimoji="1"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n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k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y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u</a:t>
            </a:r>
            <a:endParaRPr kumimoji="1" lang="zh-CN" altLang="en-US" sz="1800" b="0" i="0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4B241DB-F54C-3341-A3A9-2118ABBC7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2230" y="2157700"/>
            <a:ext cx="1202697" cy="691917"/>
          </a:xfrm>
          <a:prstGeom prst="rect">
            <a:avLst/>
          </a:prstGeom>
        </p:spPr>
      </p:pic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BC2D4D4-C5B7-AF4E-8BBE-215D58DB23E6}"/>
              </a:ext>
            </a:extLst>
          </p:cNvPr>
          <p:cNvCxnSpPr>
            <a:cxnSpLocks/>
          </p:cNvCxnSpPr>
          <p:nvPr userDrawn="1"/>
        </p:nvCxnSpPr>
        <p:spPr>
          <a:xfrm>
            <a:off x="6087760" y="2162432"/>
            <a:ext cx="0" cy="180408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FFF6252B-1EFB-874F-9908-3445A2F028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43725" y="2157700"/>
            <a:ext cx="1452563" cy="145415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kumimoji="1" lang="zh-CN" altLang="en-US" dirty="0"/>
              <a:t>二维码图片</a:t>
            </a:r>
          </a:p>
        </p:txBody>
      </p:sp>
      <p:sp>
        <p:nvSpPr>
          <p:cNvPr id="24" name="文本占位符 5">
            <a:extLst>
              <a:ext uri="{FF2B5EF4-FFF2-40B4-BE49-F238E27FC236}">
                <a16:creationId xmlns:a16="http://schemas.microsoft.com/office/drawing/2014/main" id="{00352109-5F39-FB4B-B57D-DCCF207098F0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943724" y="3715651"/>
            <a:ext cx="1452563" cy="373062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kumimoji="1" lang="en-US" altLang="zh-CN" dirty="0" err="1"/>
              <a:t>ebanma.com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16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浅色_02_照片">
    <p:bg>
      <p:bgPr>
        <a:gradFill flip="none" rotWithShape="1">
          <a:gsLst>
            <a:gs pos="0">
              <a:srgbClr val="00A982">
                <a:lumMod val="95000"/>
                <a:lumOff val="5000"/>
              </a:srgbClr>
            </a:gs>
            <a:gs pos="100000">
              <a:srgbClr val="00A982">
                <a:lumMod val="95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BB9BBA2-39D1-9C49-89F7-AEBA3259E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6" y="-1"/>
            <a:ext cx="12191294" cy="685839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A17E104-8019-CF43-BA7D-AEEAC75B09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32470" y="1943272"/>
            <a:ext cx="7927059" cy="997663"/>
          </a:xfrm>
        </p:spPr>
        <p:txBody>
          <a:bodyPr anchor="ctr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libaba PuHuiTi" pitchFamily="18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2A765923-B367-A94A-91FF-F651F1BE0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2470" y="3013112"/>
            <a:ext cx="7927059" cy="51773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85DE70-0EC4-5D47-874D-2DEC33DB3C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588762" y="4655074"/>
            <a:ext cx="1158408" cy="115950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zh-CN" altLang="en-US" dirty="0"/>
              <a:t>照片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C0AD7A-3D48-4549-920D-DD989F0CF6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0335" y="273559"/>
            <a:ext cx="1202697" cy="6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4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_深色_02">
    <p:bg>
      <p:bgPr>
        <a:solidFill>
          <a:srgbClr val="36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>
            <a:extLst>
              <a:ext uri="{FF2B5EF4-FFF2-40B4-BE49-F238E27FC236}">
                <a16:creationId xmlns:a16="http://schemas.microsoft.com/office/drawing/2014/main" id="{1ED59CA5-E049-4C49-BD7A-12544A31160D}"/>
              </a:ext>
            </a:extLst>
          </p:cNvPr>
          <p:cNvSpPr/>
          <p:nvPr userDrawn="1"/>
        </p:nvSpPr>
        <p:spPr>
          <a:xfrm rot="10800000">
            <a:off x="8497674" y="3134605"/>
            <a:ext cx="3694326" cy="3723391"/>
          </a:xfrm>
          <a:custGeom>
            <a:avLst/>
            <a:gdLst>
              <a:gd name="connsiteX0" fmla="*/ 288071 w 2961502"/>
              <a:gd name="connsiteY0" fmla="*/ 2983657 h 2984801"/>
              <a:gd name="connsiteX1" fmla="*/ 122870 w 2961502"/>
              <a:gd name="connsiteY1" fmla="*/ 2979635 h 2984801"/>
              <a:gd name="connsiteX2" fmla="*/ 0 w 2961502"/>
              <a:gd name="connsiteY2" fmla="*/ 2959741 h 2984801"/>
              <a:gd name="connsiteX3" fmla="*/ 0 w 2961502"/>
              <a:gd name="connsiteY3" fmla="*/ 0 h 2984801"/>
              <a:gd name="connsiteX4" fmla="*/ 2961502 w 2961502"/>
              <a:gd name="connsiteY4" fmla="*/ 0 h 2984801"/>
              <a:gd name="connsiteX5" fmla="*/ 1236040 w 2961502"/>
              <a:gd name="connsiteY5" fmla="*/ 2464215 h 2984801"/>
              <a:gd name="connsiteX6" fmla="*/ 288071 w 2961502"/>
              <a:gd name="connsiteY6" fmla="*/ 2983657 h 298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1502" h="2984801">
                <a:moveTo>
                  <a:pt x="288071" y="2983657"/>
                </a:moveTo>
                <a:cubicBezTo>
                  <a:pt x="233124" y="2986034"/>
                  <a:pt x="177925" y="2984717"/>
                  <a:pt x="122870" y="2979635"/>
                </a:cubicBezTo>
                <a:lnTo>
                  <a:pt x="0" y="2959741"/>
                </a:lnTo>
                <a:lnTo>
                  <a:pt x="0" y="0"/>
                </a:lnTo>
                <a:lnTo>
                  <a:pt x="2961502" y="0"/>
                </a:lnTo>
                <a:lnTo>
                  <a:pt x="1236040" y="2464215"/>
                </a:lnTo>
                <a:cubicBezTo>
                  <a:pt x="1009487" y="2787767"/>
                  <a:pt x="654383" y="2967811"/>
                  <a:pt x="288071" y="2983657"/>
                </a:cubicBezTo>
                <a:close/>
              </a:path>
            </a:pathLst>
          </a:custGeom>
          <a:gradFill flip="none" rotWithShape="1">
            <a:gsLst>
              <a:gs pos="0">
                <a:srgbClr val="00A982"/>
              </a:gs>
              <a:gs pos="100000">
                <a:srgbClr val="00725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C1D8B14F-D9AE-4E4E-B0CC-0FEE103EF971}"/>
              </a:ext>
            </a:extLst>
          </p:cNvPr>
          <p:cNvSpPr txBox="1">
            <a:spLocks/>
          </p:cNvSpPr>
          <p:nvPr userDrawn="1"/>
        </p:nvSpPr>
        <p:spPr>
          <a:xfrm>
            <a:off x="9681707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06962D87-A4A2-3B44-BB48-BF670EF9926D}"/>
              </a:ext>
            </a:extLst>
          </p:cNvPr>
          <p:cNvSpPr/>
          <p:nvPr userDrawn="1"/>
        </p:nvSpPr>
        <p:spPr>
          <a:xfrm>
            <a:off x="0" y="1"/>
            <a:ext cx="1555668" cy="2221725"/>
          </a:xfrm>
          <a:custGeom>
            <a:avLst/>
            <a:gdLst>
              <a:gd name="connsiteX0" fmla="*/ 0 w 1011527"/>
              <a:gd name="connsiteY0" fmla="*/ 0 h 1444611"/>
              <a:gd name="connsiteX1" fmla="*/ 1011527 w 1011527"/>
              <a:gd name="connsiteY1" fmla="*/ 0 h 1444611"/>
              <a:gd name="connsiteX2" fmla="*/ 0 w 1011527"/>
              <a:gd name="connsiteY2" fmla="*/ 1444611 h 1444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527" h="1444611">
                <a:moveTo>
                  <a:pt x="0" y="0"/>
                </a:moveTo>
                <a:lnTo>
                  <a:pt x="1011527" y="0"/>
                </a:lnTo>
                <a:lnTo>
                  <a:pt x="0" y="1444611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3283DDF-D894-0641-8297-88941497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5593" y="2558495"/>
            <a:ext cx="1388536" cy="798831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981F5F41-2901-184E-93BD-2E6D597D88B2}"/>
              </a:ext>
            </a:extLst>
          </p:cNvPr>
          <p:cNvCxnSpPr>
            <a:cxnSpLocks/>
          </p:cNvCxnSpPr>
          <p:nvPr userDrawn="1"/>
        </p:nvCxnSpPr>
        <p:spPr>
          <a:xfrm>
            <a:off x="5930443" y="2518217"/>
            <a:ext cx="0" cy="91078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4D356DD-2279-DB47-841B-B6591F266519}"/>
              </a:ext>
            </a:extLst>
          </p:cNvPr>
          <p:cNvSpPr txBox="1"/>
          <p:nvPr userDrawn="1"/>
        </p:nvSpPr>
        <p:spPr>
          <a:xfrm>
            <a:off x="2916015" y="2518217"/>
            <a:ext cx="2970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感谢观看</a:t>
            </a:r>
            <a:endParaRPr kumimoji="1"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n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k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y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u</a:t>
            </a:r>
            <a:endParaRPr kumimoji="1" lang="zh-CN" altLang="en-US" sz="1800" b="0" i="0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335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配图版式_浅色_06">
    <p:bg>
      <p:bgPr>
        <a:solidFill>
          <a:srgbClr val="36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9">
            <a:extLst>
              <a:ext uri="{FF2B5EF4-FFF2-40B4-BE49-F238E27FC236}">
                <a16:creationId xmlns:a16="http://schemas.microsoft.com/office/drawing/2014/main" id="{7ADBDE8A-58A1-D947-B361-13C1487CD9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5985" y="1336675"/>
            <a:ext cx="6125605" cy="48375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 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D47786AD-695A-6C42-889D-E0FC014C0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986" y="510272"/>
            <a:ext cx="5210014" cy="734011"/>
          </a:xfrm>
        </p:spPr>
        <p:txBody>
          <a:bodyPr wrap="square" tIns="144000" bIns="14400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请在此处编辑标题</a:t>
            </a:r>
            <a:endParaRPr lang="en-US" dirty="0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69F7B90-FFA4-C441-9633-DD48FD42A3A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4191" y="1268713"/>
            <a:ext cx="5440587" cy="4660817"/>
          </a:xfrm>
          <a:custGeom>
            <a:avLst/>
            <a:gdLst>
              <a:gd name="connsiteX0" fmla="*/ 6343085 w 6786028"/>
              <a:gd name="connsiteY0" fmla="*/ 2171763 h 5813423"/>
              <a:gd name="connsiteX1" fmla="*/ 6593737 w 6786028"/>
              <a:gd name="connsiteY1" fmla="*/ 2253274 h 5813423"/>
              <a:gd name="connsiteX2" fmla="*/ 6704455 w 6786028"/>
              <a:gd name="connsiteY2" fmla="*/ 2881186 h 5813423"/>
              <a:gd name="connsiteX3" fmla="*/ 5049303 w 6786028"/>
              <a:gd name="connsiteY3" fmla="*/ 5244988 h 5813423"/>
              <a:gd name="connsiteX4" fmla="*/ 4421391 w 6786028"/>
              <a:gd name="connsiteY4" fmla="*/ 5355705 h 5813423"/>
              <a:gd name="connsiteX5" fmla="*/ 4310673 w 6786028"/>
              <a:gd name="connsiteY5" fmla="*/ 4727794 h 5813423"/>
              <a:gd name="connsiteX6" fmla="*/ 5965825 w 6786028"/>
              <a:gd name="connsiteY6" fmla="*/ 2363992 h 5813423"/>
              <a:gd name="connsiteX7" fmla="*/ 6343085 w 6786028"/>
              <a:gd name="connsiteY7" fmla="*/ 2171763 h 5813423"/>
              <a:gd name="connsiteX8" fmla="*/ 6077463 w 6786028"/>
              <a:gd name="connsiteY8" fmla="*/ 899223 h 5813423"/>
              <a:gd name="connsiteX9" fmla="*/ 6328115 w 6786028"/>
              <a:gd name="connsiteY9" fmla="*/ 980734 h 5813423"/>
              <a:gd name="connsiteX10" fmla="*/ 6438833 w 6786028"/>
              <a:gd name="connsiteY10" fmla="*/ 1608646 h 5813423"/>
              <a:gd name="connsiteX11" fmla="*/ 3629260 w 6786028"/>
              <a:gd name="connsiteY11" fmla="*/ 5621132 h 5813423"/>
              <a:gd name="connsiteX12" fmla="*/ 3001349 w 6786028"/>
              <a:gd name="connsiteY12" fmla="*/ 5731849 h 5813423"/>
              <a:gd name="connsiteX13" fmla="*/ 2890631 w 6786028"/>
              <a:gd name="connsiteY13" fmla="*/ 5103938 h 5813423"/>
              <a:gd name="connsiteX14" fmla="*/ 5700204 w 6786028"/>
              <a:gd name="connsiteY14" fmla="*/ 1091452 h 5813423"/>
              <a:gd name="connsiteX15" fmla="*/ 6077463 w 6786028"/>
              <a:gd name="connsiteY15" fmla="*/ 899223 h 5813423"/>
              <a:gd name="connsiteX16" fmla="*/ 3967071 w 6786028"/>
              <a:gd name="connsiteY16" fmla="*/ 627350 h 5813423"/>
              <a:gd name="connsiteX17" fmla="*/ 4217723 w 6786028"/>
              <a:gd name="connsiteY17" fmla="*/ 708861 h 5813423"/>
              <a:gd name="connsiteX18" fmla="*/ 4328441 w 6786028"/>
              <a:gd name="connsiteY18" fmla="*/ 1336773 h 5813423"/>
              <a:gd name="connsiteX19" fmla="*/ 1518868 w 6786028"/>
              <a:gd name="connsiteY19" fmla="*/ 5349259 h 5813423"/>
              <a:gd name="connsiteX20" fmla="*/ 890956 w 6786028"/>
              <a:gd name="connsiteY20" fmla="*/ 5459976 h 5813423"/>
              <a:gd name="connsiteX21" fmla="*/ 780239 w 6786028"/>
              <a:gd name="connsiteY21" fmla="*/ 4832065 h 5813423"/>
              <a:gd name="connsiteX22" fmla="*/ 3589812 w 6786028"/>
              <a:gd name="connsiteY22" fmla="*/ 819579 h 5813423"/>
              <a:gd name="connsiteX23" fmla="*/ 3967071 w 6786028"/>
              <a:gd name="connsiteY23" fmla="*/ 627350 h 5813423"/>
              <a:gd name="connsiteX24" fmla="*/ 5443793 w 6786028"/>
              <a:gd name="connsiteY24" fmla="*/ 158674 h 5813423"/>
              <a:gd name="connsiteX25" fmla="*/ 5694444 w 6786028"/>
              <a:gd name="connsiteY25" fmla="*/ 240185 h 5813423"/>
              <a:gd name="connsiteX26" fmla="*/ 5805162 w 6786028"/>
              <a:gd name="connsiteY26" fmla="*/ 868097 h 5813423"/>
              <a:gd name="connsiteX27" fmla="*/ 2995589 w 6786028"/>
              <a:gd name="connsiteY27" fmla="*/ 4880583 h 5813423"/>
              <a:gd name="connsiteX28" fmla="*/ 2367678 w 6786028"/>
              <a:gd name="connsiteY28" fmla="*/ 4991300 h 5813423"/>
              <a:gd name="connsiteX29" fmla="*/ 2256960 w 6786028"/>
              <a:gd name="connsiteY29" fmla="*/ 4363389 h 5813423"/>
              <a:gd name="connsiteX30" fmla="*/ 5066533 w 6786028"/>
              <a:gd name="connsiteY30" fmla="*/ 350903 h 5813423"/>
              <a:gd name="connsiteX31" fmla="*/ 5443793 w 6786028"/>
              <a:gd name="connsiteY31" fmla="*/ 158674 h 5813423"/>
              <a:gd name="connsiteX32" fmla="*/ 3247009 w 6786028"/>
              <a:gd name="connsiteY32" fmla="*/ 64 h 5813423"/>
              <a:gd name="connsiteX33" fmla="*/ 3497661 w 6786028"/>
              <a:gd name="connsiteY33" fmla="*/ 81575 h 5813423"/>
              <a:gd name="connsiteX34" fmla="*/ 3608379 w 6786028"/>
              <a:gd name="connsiteY34" fmla="*/ 709487 h 5813423"/>
              <a:gd name="connsiteX35" fmla="*/ 1126977 w 6786028"/>
              <a:gd name="connsiteY35" fmla="*/ 4253296 h 5813423"/>
              <a:gd name="connsiteX36" fmla="*/ 499065 w 6786028"/>
              <a:gd name="connsiteY36" fmla="*/ 4364013 h 5813423"/>
              <a:gd name="connsiteX37" fmla="*/ 388347 w 6786028"/>
              <a:gd name="connsiteY37" fmla="*/ 3736102 h 5813423"/>
              <a:gd name="connsiteX38" fmla="*/ 2869749 w 6786028"/>
              <a:gd name="connsiteY38" fmla="*/ 192293 h 5813423"/>
              <a:gd name="connsiteX39" fmla="*/ 3247009 w 6786028"/>
              <a:gd name="connsiteY39" fmla="*/ 64 h 5813423"/>
              <a:gd name="connsiteX40" fmla="*/ 2113985 w 6786028"/>
              <a:gd name="connsiteY40" fmla="*/ 63 h 5813423"/>
              <a:gd name="connsiteX41" fmla="*/ 2364637 w 6786028"/>
              <a:gd name="connsiteY41" fmla="*/ 81574 h 5813423"/>
              <a:gd name="connsiteX42" fmla="*/ 2475355 w 6786028"/>
              <a:gd name="connsiteY42" fmla="*/ 709486 h 5813423"/>
              <a:gd name="connsiteX43" fmla="*/ 820203 w 6786028"/>
              <a:gd name="connsiteY43" fmla="*/ 3073287 h 5813423"/>
              <a:gd name="connsiteX44" fmla="*/ 192291 w 6786028"/>
              <a:gd name="connsiteY44" fmla="*/ 3184005 h 5813423"/>
              <a:gd name="connsiteX45" fmla="*/ 81573 w 6786028"/>
              <a:gd name="connsiteY45" fmla="*/ 2556094 h 5813423"/>
              <a:gd name="connsiteX46" fmla="*/ 1736725 w 6786028"/>
              <a:gd name="connsiteY46" fmla="*/ 192292 h 5813423"/>
              <a:gd name="connsiteX47" fmla="*/ 2113985 w 6786028"/>
              <a:gd name="connsiteY47" fmla="*/ 63 h 58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786028" h="5813423">
                <a:moveTo>
                  <a:pt x="6343085" y="2171763"/>
                </a:moveTo>
                <a:cubicBezTo>
                  <a:pt x="6429911" y="2173214"/>
                  <a:pt x="6517249" y="2199717"/>
                  <a:pt x="6593737" y="2253274"/>
                </a:cubicBezTo>
                <a:cubicBezTo>
                  <a:pt x="6797704" y="2396093"/>
                  <a:pt x="6847274" y="2677219"/>
                  <a:pt x="6704455" y="2881186"/>
                </a:cubicBezTo>
                <a:lnTo>
                  <a:pt x="5049303" y="5244988"/>
                </a:lnTo>
                <a:cubicBezTo>
                  <a:pt x="4906483" y="5448955"/>
                  <a:pt x="4625358" y="5498525"/>
                  <a:pt x="4421391" y="5355705"/>
                </a:cubicBezTo>
                <a:cubicBezTo>
                  <a:pt x="4217424" y="5212886"/>
                  <a:pt x="4167854" y="4931761"/>
                  <a:pt x="4310673" y="4727794"/>
                </a:cubicBezTo>
                <a:lnTo>
                  <a:pt x="5965825" y="2363992"/>
                </a:lnTo>
                <a:cubicBezTo>
                  <a:pt x="6055087" y="2236512"/>
                  <a:pt x="6198375" y="2169344"/>
                  <a:pt x="6343085" y="2171763"/>
                </a:cubicBezTo>
                <a:close/>
                <a:moveTo>
                  <a:pt x="6077463" y="899223"/>
                </a:moveTo>
                <a:cubicBezTo>
                  <a:pt x="6164289" y="900674"/>
                  <a:pt x="6251627" y="927177"/>
                  <a:pt x="6328115" y="980734"/>
                </a:cubicBezTo>
                <a:cubicBezTo>
                  <a:pt x="6532083" y="1123554"/>
                  <a:pt x="6581653" y="1404679"/>
                  <a:pt x="6438833" y="1608646"/>
                </a:cubicBezTo>
                <a:lnTo>
                  <a:pt x="3629260" y="5621132"/>
                </a:lnTo>
                <a:cubicBezTo>
                  <a:pt x="3486441" y="5825099"/>
                  <a:pt x="3205316" y="5874669"/>
                  <a:pt x="3001349" y="5731849"/>
                </a:cubicBezTo>
                <a:cubicBezTo>
                  <a:pt x="2797382" y="5589030"/>
                  <a:pt x="2747812" y="5307905"/>
                  <a:pt x="2890631" y="5103938"/>
                </a:cubicBezTo>
                <a:lnTo>
                  <a:pt x="5700204" y="1091452"/>
                </a:lnTo>
                <a:cubicBezTo>
                  <a:pt x="5789466" y="963972"/>
                  <a:pt x="5932754" y="896804"/>
                  <a:pt x="6077463" y="899223"/>
                </a:cubicBezTo>
                <a:close/>
                <a:moveTo>
                  <a:pt x="3967071" y="627350"/>
                </a:moveTo>
                <a:cubicBezTo>
                  <a:pt x="4053897" y="628801"/>
                  <a:pt x="4141235" y="655304"/>
                  <a:pt x="4217723" y="708861"/>
                </a:cubicBezTo>
                <a:cubicBezTo>
                  <a:pt x="4421691" y="851680"/>
                  <a:pt x="4471261" y="1132805"/>
                  <a:pt x="4328441" y="1336773"/>
                </a:cubicBezTo>
                <a:lnTo>
                  <a:pt x="1518868" y="5349259"/>
                </a:lnTo>
                <a:cubicBezTo>
                  <a:pt x="1376049" y="5553226"/>
                  <a:pt x="1094924" y="5602796"/>
                  <a:pt x="890956" y="5459976"/>
                </a:cubicBezTo>
                <a:cubicBezTo>
                  <a:pt x="686989" y="5317157"/>
                  <a:pt x="637419" y="5036032"/>
                  <a:pt x="780239" y="4832065"/>
                </a:cubicBezTo>
                <a:lnTo>
                  <a:pt x="3589812" y="819579"/>
                </a:lnTo>
                <a:cubicBezTo>
                  <a:pt x="3679074" y="692099"/>
                  <a:pt x="3822362" y="624931"/>
                  <a:pt x="3967071" y="627350"/>
                </a:cubicBezTo>
                <a:close/>
                <a:moveTo>
                  <a:pt x="5443793" y="158674"/>
                </a:moveTo>
                <a:cubicBezTo>
                  <a:pt x="5530618" y="160125"/>
                  <a:pt x="5617956" y="186628"/>
                  <a:pt x="5694444" y="240185"/>
                </a:cubicBezTo>
                <a:cubicBezTo>
                  <a:pt x="5898412" y="383004"/>
                  <a:pt x="5947982" y="664129"/>
                  <a:pt x="5805162" y="868097"/>
                </a:cubicBezTo>
                <a:lnTo>
                  <a:pt x="2995589" y="4880583"/>
                </a:lnTo>
                <a:cubicBezTo>
                  <a:pt x="2852770" y="5084550"/>
                  <a:pt x="2571645" y="5134120"/>
                  <a:pt x="2367678" y="4991300"/>
                </a:cubicBezTo>
                <a:cubicBezTo>
                  <a:pt x="2163711" y="4848481"/>
                  <a:pt x="2114141" y="4567356"/>
                  <a:pt x="2256960" y="4363389"/>
                </a:cubicBezTo>
                <a:lnTo>
                  <a:pt x="5066533" y="350903"/>
                </a:lnTo>
                <a:cubicBezTo>
                  <a:pt x="5155795" y="223423"/>
                  <a:pt x="5299083" y="156255"/>
                  <a:pt x="5443793" y="158674"/>
                </a:cubicBezTo>
                <a:close/>
                <a:moveTo>
                  <a:pt x="3247009" y="64"/>
                </a:moveTo>
                <a:cubicBezTo>
                  <a:pt x="3333835" y="1515"/>
                  <a:pt x="3421173" y="28018"/>
                  <a:pt x="3497661" y="81575"/>
                </a:cubicBezTo>
                <a:cubicBezTo>
                  <a:pt x="3701628" y="224394"/>
                  <a:pt x="3751198" y="505520"/>
                  <a:pt x="3608379" y="709487"/>
                </a:cubicBezTo>
                <a:lnTo>
                  <a:pt x="1126977" y="4253296"/>
                </a:lnTo>
                <a:cubicBezTo>
                  <a:pt x="984157" y="4457263"/>
                  <a:pt x="703032" y="4506833"/>
                  <a:pt x="499065" y="4364013"/>
                </a:cubicBezTo>
                <a:cubicBezTo>
                  <a:pt x="295098" y="4221194"/>
                  <a:pt x="245528" y="3940069"/>
                  <a:pt x="388347" y="3736102"/>
                </a:cubicBezTo>
                <a:lnTo>
                  <a:pt x="2869749" y="192293"/>
                </a:lnTo>
                <a:cubicBezTo>
                  <a:pt x="2959011" y="64813"/>
                  <a:pt x="3102299" y="-2355"/>
                  <a:pt x="3247009" y="64"/>
                </a:cubicBezTo>
                <a:close/>
                <a:moveTo>
                  <a:pt x="2113985" y="63"/>
                </a:moveTo>
                <a:cubicBezTo>
                  <a:pt x="2200811" y="1515"/>
                  <a:pt x="2288149" y="28017"/>
                  <a:pt x="2364637" y="81574"/>
                </a:cubicBezTo>
                <a:cubicBezTo>
                  <a:pt x="2568604" y="224394"/>
                  <a:pt x="2618174" y="505519"/>
                  <a:pt x="2475355" y="709486"/>
                </a:cubicBezTo>
                <a:lnTo>
                  <a:pt x="820203" y="3073287"/>
                </a:lnTo>
                <a:cubicBezTo>
                  <a:pt x="677383" y="3277255"/>
                  <a:pt x="396258" y="3326825"/>
                  <a:pt x="192291" y="3184005"/>
                </a:cubicBezTo>
                <a:cubicBezTo>
                  <a:pt x="-11676" y="3041186"/>
                  <a:pt x="-61246" y="2760061"/>
                  <a:pt x="81573" y="2556094"/>
                </a:cubicBezTo>
                <a:lnTo>
                  <a:pt x="1736725" y="192292"/>
                </a:lnTo>
                <a:cubicBezTo>
                  <a:pt x="1825987" y="64813"/>
                  <a:pt x="1969275" y="-2355"/>
                  <a:pt x="2113985" y="6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kumimoji="1" lang="zh-CN" altLang="en-US" dirty="0"/>
              <a:t>点击图标插入图片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6C25D7C-2E4A-9A44-9AF7-EE359D81FB06}"/>
              </a:ext>
            </a:extLst>
          </p:cNvPr>
          <p:cNvSpPr/>
          <p:nvPr userDrawn="1"/>
        </p:nvSpPr>
        <p:spPr>
          <a:xfrm>
            <a:off x="9502344" y="1110504"/>
            <a:ext cx="642551" cy="642551"/>
          </a:xfrm>
          <a:prstGeom prst="ellipse">
            <a:avLst/>
          </a:prstGeom>
          <a:gradFill flip="none" rotWithShape="1">
            <a:gsLst>
              <a:gs pos="0">
                <a:srgbClr val="00A982">
                  <a:lumMod val="100000"/>
                  <a:alpha val="80000"/>
                </a:srgbClr>
              </a:gs>
              <a:gs pos="100000">
                <a:srgbClr val="56D568">
                  <a:lumMod val="50000"/>
                  <a:lumOff val="5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CD5E7BC8-02E9-4F46-BA00-0A480AC0D21A}"/>
              </a:ext>
            </a:extLst>
          </p:cNvPr>
          <p:cNvSpPr txBox="1">
            <a:spLocks/>
          </p:cNvSpPr>
          <p:nvPr userDrawn="1"/>
        </p:nvSpPr>
        <p:spPr>
          <a:xfrm>
            <a:off x="9918190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3110924-F7E0-2942-BDE6-6ED57E0015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0335" y="273559"/>
            <a:ext cx="1202697" cy="6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49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式_深色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61D6FD5-8DAA-0443-AE04-2E56446903BF}"/>
              </a:ext>
            </a:extLst>
          </p:cNvPr>
          <p:cNvSpPr/>
          <p:nvPr userDrawn="1"/>
        </p:nvSpPr>
        <p:spPr>
          <a:xfrm>
            <a:off x="0" y="0"/>
            <a:ext cx="12192000" cy="6845617"/>
          </a:xfrm>
          <a:prstGeom prst="rect">
            <a:avLst/>
          </a:prstGeom>
          <a:solidFill>
            <a:srgbClr val="363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1ED59CA5-E049-4C49-BD7A-12544A31160D}"/>
              </a:ext>
            </a:extLst>
          </p:cNvPr>
          <p:cNvSpPr/>
          <p:nvPr userDrawn="1"/>
        </p:nvSpPr>
        <p:spPr>
          <a:xfrm rot="10800000">
            <a:off x="8971005" y="3611660"/>
            <a:ext cx="3220995" cy="3246336"/>
          </a:xfrm>
          <a:custGeom>
            <a:avLst/>
            <a:gdLst>
              <a:gd name="connsiteX0" fmla="*/ 288071 w 2961502"/>
              <a:gd name="connsiteY0" fmla="*/ 2983657 h 2984801"/>
              <a:gd name="connsiteX1" fmla="*/ 122870 w 2961502"/>
              <a:gd name="connsiteY1" fmla="*/ 2979635 h 2984801"/>
              <a:gd name="connsiteX2" fmla="*/ 0 w 2961502"/>
              <a:gd name="connsiteY2" fmla="*/ 2959741 h 2984801"/>
              <a:gd name="connsiteX3" fmla="*/ 0 w 2961502"/>
              <a:gd name="connsiteY3" fmla="*/ 0 h 2984801"/>
              <a:gd name="connsiteX4" fmla="*/ 2961502 w 2961502"/>
              <a:gd name="connsiteY4" fmla="*/ 0 h 2984801"/>
              <a:gd name="connsiteX5" fmla="*/ 1236040 w 2961502"/>
              <a:gd name="connsiteY5" fmla="*/ 2464215 h 2984801"/>
              <a:gd name="connsiteX6" fmla="*/ 288071 w 2961502"/>
              <a:gd name="connsiteY6" fmla="*/ 2983657 h 298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1502" h="2984801">
                <a:moveTo>
                  <a:pt x="288071" y="2983657"/>
                </a:moveTo>
                <a:cubicBezTo>
                  <a:pt x="233124" y="2986034"/>
                  <a:pt x="177925" y="2984717"/>
                  <a:pt x="122870" y="2979635"/>
                </a:cubicBezTo>
                <a:lnTo>
                  <a:pt x="0" y="2959741"/>
                </a:lnTo>
                <a:lnTo>
                  <a:pt x="0" y="0"/>
                </a:lnTo>
                <a:lnTo>
                  <a:pt x="2961502" y="0"/>
                </a:lnTo>
                <a:lnTo>
                  <a:pt x="1236040" y="2464215"/>
                </a:lnTo>
                <a:cubicBezTo>
                  <a:pt x="1009487" y="2787767"/>
                  <a:pt x="654383" y="2967811"/>
                  <a:pt x="288071" y="2983657"/>
                </a:cubicBezTo>
                <a:close/>
              </a:path>
            </a:pathLst>
          </a:custGeom>
          <a:gradFill flip="none" rotWithShape="1">
            <a:gsLst>
              <a:gs pos="0">
                <a:srgbClr val="00A982"/>
              </a:gs>
              <a:gs pos="100000">
                <a:srgbClr val="00725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D7B061CD-051F-3443-B534-6C300264A380}"/>
              </a:ext>
            </a:extLst>
          </p:cNvPr>
          <p:cNvSpPr/>
          <p:nvPr userDrawn="1"/>
        </p:nvSpPr>
        <p:spPr>
          <a:xfrm rot="10800000">
            <a:off x="0" y="12383"/>
            <a:ext cx="1018292" cy="1037941"/>
          </a:xfrm>
          <a:custGeom>
            <a:avLst/>
            <a:gdLst>
              <a:gd name="connsiteX0" fmla="*/ 2033148 w 2033148"/>
              <a:gd name="connsiteY0" fmla="*/ 0 h 2072379"/>
              <a:gd name="connsiteX1" fmla="*/ 2033148 w 2033148"/>
              <a:gd name="connsiteY1" fmla="*/ 2072379 h 2072379"/>
              <a:gd name="connsiteX2" fmla="*/ 0 w 2033148"/>
              <a:gd name="connsiteY2" fmla="*/ 2072379 h 2072379"/>
              <a:gd name="connsiteX3" fmla="*/ 1064311 w 2033148"/>
              <a:gd name="connsiteY3" fmla="*/ 552386 h 2072379"/>
              <a:gd name="connsiteX4" fmla="*/ 2030582 w 2033148"/>
              <a:gd name="connsiteY4" fmla="*/ 80 h 207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3148" h="2072379">
                <a:moveTo>
                  <a:pt x="2033148" y="0"/>
                </a:moveTo>
                <a:lnTo>
                  <a:pt x="2033148" y="2072379"/>
                </a:lnTo>
                <a:lnTo>
                  <a:pt x="0" y="2072379"/>
                </a:lnTo>
                <a:lnTo>
                  <a:pt x="1064311" y="552386"/>
                </a:lnTo>
                <a:cubicBezTo>
                  <a:pt x="1296765" y="220407"/>
                  <a:pt x="1655842" y="29783"/>
                  <a:pt x="2030582" y="80"/>
                </a:cubicBezTo>
                <a:close/>
              </a:path>
            </a:pathLst>
          </a:custGeom>
          <a:gradFill flip="none" rotWithShape="1">
            <a:gsLst>
              <a:gs pos="0">
                <a:srgbClr val="00A982"/>
              </a:gs>
              <a:gs pos="100000">
                <a:srgbClr val="56D568">
                  <a:lumMod val="80000"/>
                  <a:lumOff val="2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内容占位符 19">
            <a:extLst>
              <a:ext uri="{FF2B5EF4-FFF2-40B4-BE49-F238E27FC236}">
                <a16:creationId xmlns:a16="http://schemas.microsoft.com/office/drawing/2014/main" id="{99F89944-CC14-8D40-8403-1DE3C25406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5986" y="1336675"/>
            <a:ext cx="10544014" cy="48375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2CA2EC80-95B4-E548-809F-5564BBF9D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986" y="510272"/>
            <a:ext cx="5210014" cy="734011"/>
          </a:xfrm>
        </p:spPr>
        <p:txBody>
          <a:bodyPr wrap="square" tIns="144000" bIns="14400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请在此处编辑标题</a:t>
            </a:r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C1D8B14F-D9AE-4E4E-B0CC-0FEE103EF971}"/>
              </a:ext>
            </a:extLst>
          </p:cNvPr>
          <p:cNvSpPr txBox="1">
            <a:spLocks/>
          </p:cNvSpPr>
          <p:nvPr userDrawn="1"/>
        </p:nvSpPr>
        <p:spPr>
          <a:xfrm>
            <a:off x="9681707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404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_浅色_默认">
    <p:bg>
      <p:bgPr>
        <a:gradFill flip="none" rotWithShape="1">
          <a:gsLst>
            <a:gs pos="0">
              <a:srgbClr val="00A982">
                <a:lumMod val="95000"/>
                <a:lumOff val="5000"/>
              </a:srgbClr>
            </a:gs>
            <a:gs pos="100000">
              <a:srgbClr val="00A982">
                <a:lumMod val="95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形状 14">
            <a:extLst>
              <a:ext uri="{FF2B5EF4-FFF2-40B4-BE49-F238E27FC236}">
                <a16:creationId xmlns:a16="http://schemas.microsoft.com/office/drawing/2014/main" id="{EB238F8F-A8D2-AC4F-99CC-92DFDE6FD016}"/>
              </a:ext>
            </a:extLst>
          </p:cNvPr>
          <p:cNvSpPr/>
          <p:nvPr userDrawn="1"/>
        </p:nvSpPr>
        <p:spPr>
          <a:xfrm>
            <a:off x="0" y="1"/>
            <a:ext cx="1555668" cy="2221725"/>
          </a:xfrm>
          <a:custGeom>
            <a:avLst/>
            <a:gdLst>
              <a:gd name="connsiteX0" fmla="*/ 0 w 1011527"/>
              <a:gd name="connsiteY0" fmla="*/ 0 h 1444611"/>
              <a:gd name="connsiteX1" fmla="*/ 1011527 w 1011527"/>
              <a:gd name="connsiteY1" fmla="*/ 0 h 1444611"/>
              <a:gd name="connsiteX2" fmla="*/ 0 w 1011527"/>
              <a:gd name="connsiteY2" fmla="*/ 1444611 h 1444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527" h="1444611">
                <a:moveTo>
                  <a:pt x="0" y="0"/>
                </a:moveTo>
                <a:lnTo>
                  <a:pt x="1011527" y="0"/>
                </a:lnTo>
                <a:lnTo>
                  <a:pt x="0" y="1444611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886F4-C8BA-7C41-9078-E9C65CFD514A}"/>
              </a:ext>
            </a:extLst>
          </p:cNvPr>
          <p:cNvSpPr txBox="1"/>
          <p:nvPr userDrawn="1"/>
        </p:nvSpPr>
        <p:spPr>
          <a:xfrm>
            <a:off x="2916015" y="2518217"/>
            <a:ext cx="2970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感谢观看</a:t>
            </a:r>
            <a:endParaRPr kumimoji="1"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n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k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y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u</a:t>
            </a:r>
            <a:endParaRPr kumimoji="1" lang="zh-CN" altLang="en-US" sz="1800" b="0" i="0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2808ED-CEF1-5E4A-8281-F65E1AF63C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5593" y="2558495"/>
            <a:ext cx="1388536" cy="798831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A616A9D-511F-EB44-9286-CA3556AE85E8}"/>
              </a:ext>
            </a:extLst>
          </p:cNvPr>
          <p:cNvCxnSpPr>
            <a:cxnSpLocks/>
          </p:cNvCxnSpPr>
          <p:nvPr userDrawn="1"/>
        </p:nvCxnSpPr>
        <p:spPr>
          <a:xfrm>
            <a:off x="5930443" y="2518217"/>
            <a:ext cx="0" cy="91078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A61BF828-78EB-7C43-860D-AC1A518F085D}"/>
              </a:ext>
            </a:extLst>
          </p:cNvPr>
          <p:cNvSpPr/>
          <p:nvPr userDrawn="1"/>
        </p:nvSpPr>
        <p:spPr>
          <a:xfrm rot="10800000">
            <a:off x="8497674" y="3134606"/>
            <a:ext cx="3694325" cy="3723390"/>
          </a:xfrm>
          <a:custGeom>
            <a:avLst/>
            <a:gdLst>
              <a:gd name="connsiteX0" fmla="*/ 288071 w 2961502"/>
              <a:gd name="connsiteY0" fmla="*/ 2983657 h 2984801"/>
              <a:gd name="connsiteX1" fmla="*/ 122870 w 2961502"/>
              <a:gd name="connsiteY1" fmla="*/ 2979635 h 2984801"/>
              <a:gd name="connsiteX2" fmla="*/ 0 w 2961502"/>
              <a:gd name="connsiteY2" fmla="*/ 2959741 h 2984801"/>
              <a:gd name="connsiteX3" fmla="*/ 0 w 2961502"/>
              <a:gd name="connsiteY3" fmla="*/ 0 h 2984801"/>
              <a:gd name="connsiteX4" fmla="*/ 2961502 w 2961502"/>
              <a:gd name="connsiteY4" fmla="*/ 0 h 2984801"/>
              <a:gd name="connsiteX5" fmla="*/ 1236040 w 2961502"/>
              <a:gd name="connsiteY5" fmla="*/ 2464215 h 2984801"/>
              <a:gd name="connsiteX6" fmla="*/ 288071 w 2961502"/>
              <a:gd name="connsiteY6" fmla="*/ 2983657 h 298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1502" h="2984801">
                <a:moveTo>
                  <a:pt x="288071" y="2983657"/>
                </a:moveTo>
                <a:cubicBezTo>
                  <a:pt x="233124" y="2986034"/>
                  <a:pt x="177925" y="2984717"/>
                  <a:pt x="122870" y="2979635"/>
                </a:cubicBezTo>
                <a:lnTo>
                  <a:pt x="0" y="2959741"/>
                </a:lnTo>
                <a:lnTo>
                  <a:pt x="0" y="0"/>
                </a:lnTo>
                <a:lnTo>
                  <a:pt x="2961502" y="0"/>
                </a:lnTo>
                <a:lnTo>
                  <a:pt x="1236040" y="2464215"/>
                </a:lnTo>
                <a:cubicBezTo>
                  <a:pt x="1009487" y="2787767"/>
                  <a:pt x="654383" y="2967811"/>
                  <a:pt x="288071" y="298365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911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2_浅色_二维码">
    <p:bg>
      <p:bgPr>
        <a:gradFill flip="none" rotWithShape="1">
          <a:gsLst>
            <a:gs pos="0">
              <a:srgbClr val="00A982">
                <a:lumMod val="95000"/>
                <a:lumOff val="5000"/>
              </a:srgbClr>
            </a:gs>
            <a:gs pos="100000">
              <a:srgbClr val="00A982">
                <a:lumMod val="95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形状 7">
            <a:extLst>
              <a:ext uri="{FF2B5EF4-FFF2-40B4-BE49-F238E27FC236}">
                <a16:creationId xmlns:a16="http://schemas.microsoft.com/office/drawing/2014/main" id="{B460990B-8BAC-5447-BEB7-8A89417A1E67}"/>
              </a:ext>
            </a:extLst>
          </p:cNvPr>
          <p:cNvSpPr/>
          <p:nvPr userDrawn="1"/>
        </p:nvSpPr>
        <p:spPr>
          <a:xfrm rot="10800000">
            <a:off x="8497674" y="3134606"/>
            <a:ext cx="3694325" cy="3723390"/>
          </a:xfrm>
          <a:custGeom>
            <a:avLst/>
            <a:gdLst>
              <a:gd name="connsiteX0" fmla="*/ 288071 w 2961502"/>
              <a:gd name="connsiteY0" fmla="*/ 2983657 h 2984801"/>
              <a:gd name="connsiteX1" fmla="*/ 122870 w 2961502"/>
              <a:gd name="connsiteY1" fmla="*/ 2979635 h 2984801"/>
              <a:gd name="connsiteX2" fmla="*/ 0 w 2961502"/>
              <a:gd name="connsiteY2" fmla="*/ 2959741 h 2984801"/>
              <a:gd name="connsiteX3" fmla="*/ 0 w 2961502"/>
              <a:gd name="connsiteY3" fmla="*/ 0 h 2984801"/>
              <a:gd name="connsiteX4" fmla="*/ 2961502 w 2961502"/>
              <a:gd name="connsiteY4" fmla="*/ 0 h 2984801"/>
              <a:gd name="connsiteX5" fmla="*/ 1236040 w 2961502"/>
              <a:gd name="connsiteY5" fmla="*/ 2464215 h 2984801"/>
              <a:gd name="connsiteX6" fmla="*/ 288071 w 2961502"/>
              <a:gd name="connsiteY6" fmla="*/ 2983657 h 298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1502" h="2984801">
                <a:moveTo>
                  <a:pt x="288071" y="2983657"/>
                </a:moveTo>
                <a:cubicBezTo>
                  <a:pt x="233124" y="2986034"/>
                  <a:pt x="177925" y="2984717"/>
                  <a:pt x="122870" y="2979635"/>
                </a:cubicBezTo>
                <a:lnTo>
                  <a:pt x="0" y="2959741"/>
                </a:lnTo>
                <a:lnTo>
                  <a:pt x="0" y="0"/>
                </a:lnTo>
                <a:lnTo>
                  <a:pt x="2961502" y="0"/>
                </a:lnTo>
                <a:lnTo>
                  <a:pt x="1236040" y="2464215"/>
                </a:lnTo>
                <a:cubicBezTo>
                  <a:pt x="1009487" y="2787767"/>
                  <a:pt x="654383" y="2967811"/>
                  <a:pt x="288071" y="298365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5886F4-C8BA-7C41-9078-E9C65CFD514A}"/>
              </a:ext>
            </a:extLst>
          </p:cNvPr>
          <p:cNvSpPr txBox="1"/>
          <p:nvPr userDrawn="1"/>
        </p:nvSpPr>
        <p:spPr>
          <a:xfrm>
            <a:off x="3088229" y="3134606"/>
            <a:ext cx="2970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感谢观看</a:t>
            </a:r>
            <a:endParaRPr kumimoji="1"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T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n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k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 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y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</a:t>
            </a:r>
            <a:r>
              <a:rPr kumimoji="1" lang="zh-CN" altLang="en-US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kumimoji="1" lang="en-US" altLang="zh-CN" sz="1800" b="0" i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u</a:t>
            </a:r>
            <a:endParaRPr kumimoji="1" lang="zh-CN" altLang="en-US" sz="1800" b="0" i="0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2808ED-CEF1-5E4A-8281-F65E1AF63C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2230" y="2157700"/>
            <a:ext cx="1202697" cy="691917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A616A9D-511F-EB44-9286-CA3556AE85E8}"/>
              </a:ext>
            </a:extLst>
          </p:cNvPr>
          <p:cNvCxnSpPr>
            <a:cxnSpLocks/>
          </p:cNvCxnSpPr>
          <p:nvPr userDrawn="1"/>
        </p:nvCxnSpPr>
        <p:spPr>
          <a:xfrm>
            <a:off x="6087760" y="2162432"/>
            <a:ext cx="0" cy="180408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D9458CEF-7F32-7646-902B-A5A1874B6B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43725" y="2157700"/>
            <a:ext cx="1452563" cy="145415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kumimoji="1" lang="zh-CN" altLang="en-US" dirty="0"/>
              <a:t>二维码图片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4E99BD4-15AE-4843-AE4F-F8CB240162E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943724" y="3715651"/>
            <a:ext cx="1452563" cy="373062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kumimoji="1" lang="en-US" altLang="zh-CN" dirty="0" err="1"/>
              <a:t>ebanma.com</a:t>
            </a:r>
            <a:endParaRPr kumimoji="1" lang="zh-CN" altLang="en-US" dirty="0"/>
          </a:p>
        </p:txBody>
      </p:sp>
      <p:sp>
        <p:nvSpPr>
          <p:cNvPr id="9" name="任意形状 8">
            <a:extLst>
              <a:ext uri="{FF2B5EF4-FFF2-40B4-BE49-F238E27FC236}">
                <a16:creationId xmlns:a16="http://schemas.microsoft.com/office/drawing/2014/main" id="{FA159F7E-1D9A-3C48-A678-F94BA6F3A291}"/>
              </a:ext>
            </a:extLst>
          </p:cNvPr>
          <p:cNvSpPr/>
          <p:nvPr userDrawn="1"/>
        </p:nvSpPr>
        <p:spPr>
          <a:xfrm>
            <a:off x="0" y="1"/>
            <a:ext cx="1555668" cy="2221725"/>
          </a:xfrm>
          <a:custGeom>
            <a:avLst/>
            <a:gdLst>
              <a:gd name="connsiteX0" fmla="*/ 0 w 1011527"/>
              <a:gd name="connsiteY0" fmla="*/ 0 h 1444611"/>
              <a:gd name="connsiteX1" fmla="*/ 1011527 w 1011527"/>
              <a:gd name="connsiteY1" fmla="*/ 0 h 1444611"/>
              <a:gd name="connsiteX2" fmla="*/ 0 w 1011527"/>
              <a:gd name="connsiteY2" fmla="*/ 1444611 h 1444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1527" h="1444611">
                <a:moveTo>
                  <a:pt x="0" y="0"/>
                </a:moveTo>
                <a:lnTo>
                  <a:pt x="1011527" y="0"/>
                </a:lnTo>
                <a:lnTo>
                  <a:pt x="0" y="1444611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56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索引内容_浅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5C2337D-4BE8-8845-8A24-87E00FA0DFCD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  <a:lumMod val="90000"/>
                </a:schemeClr>
              </a:gs>
              <a:gs pos="100000">
                <a:srgbClr val="787E84">
                  <a:lumMod val="100000"/>
                  <a:alpha val="3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FBA03124-FC3A-4A43-B5F7-561C5DB0BBE3}"/>
              </a:ext>
            </a:extLst>
          </p:cNvPr>
          <p:cNvSpPr/>
          <p:nvPr userDrawn="1"/>
        </p:nvSpPr>
        <p:spPr>
          <a:xfrm rot="10800000">
            <a:off x="8497674" y="3134606"/>
            <a:ext cx="3694325" cy="3723390"/>
          </a:xfrm>
          <a:custGeom>
            <a:avLst/>
            <a:gdLst>
              <a:gd name="connsiteX0" fmla="*/ 288071 w 2961502"/>
              <a:gd name="connsiteY0" fmla="*/ 2983657 h 2984801"/>
              <a:gd name="connsiteX1" fmla="*/ 122870 w 2961502"/>
              <a:gd name="connsiteY1" fmla="*/ 2979635 h 2984801"/>
              <a:gd name="connsiteX2" fmla="*/ 0 w 2961502"/>
              <a:gd name="connsiteY2" fmla="*/ 2959741 h 2984801"/>
              <a:gd name="connsiteX3" fmla="*/ 0 w 2961502"/>
              <a:gd name="connsiteY3" fmla="*/ 0 h 2984801"/>
              <a:gd name="connsiteX4" fmla="*/ 2961502 w 2961502"/>
              <a:gd name="connsiteY4" fmla="*/ 0 h 2984801"/>
              <a:gd name="connsiteX5" fmla="*/ 1236040 w 2961502"/>
              <a:gd name="connsiteY5" fmla="*/ 2464215 h 2984801"/>
              <a:gd name="connsiteX6" fmla="*/ 288071 w 2961502"/>
              <a:gd name="connsiteY6" fmla="*/ 2983657 h 298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1502" h="2984801">
                <a:moveTo>
                  <a:pt x="288071" y="2983657"/>
                </a:moveTo>
                <a:cubicBezTo>
                  <a:pt x="233124" y="2986034"/>
                  <a:pt x="177925" y="2984717"/>
                  <a:pt x="122870" y="2979635"/>
                </a:cubicBezTo>
                <a:lnTo>
                  <a:pt x="0" y="2959741"/>
                </a:lnTo>
                <a:lnTo>
                  <a:pt x="0" y="0"/>
                </a:lnTo>
                <a:lnTo>
                  <a:pt x="2961502" y="0"/>
                </a:lnTo>
                <a:lnTo>
                  <a:pt x="1236040" y="2464215"/>
                </a:lnTo>
                <a:cubicBezTo>
                  <a:pt x="1009487" y="2787767"/>
                  <a:pt x="654383" y="2967811"/>
                  <a:pt x="288071" y="2983657"/>
                </a:cubicBezTo>
                <a:close/>
              </a:path>
            </a:pathLst>
          </a:custGeom>
          <a:gradFill>
            <a:gsLst>
              <a:gs pos="0">
                <a:srgbClr val="00A982">
                  <a:alpha val="80000"/>
                </a:srgbClr>
              </a:gs>
              <a:gs pos="100000">
                <a:srgbClr val="56D568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B6661003-D5FF-374A-9311-8519FACBBB4F}"/>
              </a:ext>
            </a:extLst>
          </p:cNvPr>
          <p:cNvSpPr txBox="1">
            <a:spLocks/>
          </p:cNvSpPr>
          <p:nvPr userDrawn="1"/>
        </p:nvSpPr>
        <p:spPr>
          <a:xfrm>
            <a:off x="9397917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75F657A4-6AC3-3F45-9B7F-2A729F8149C2}"/>
              </a:ext>
            </a:extLst>
          </p:cNvPr>
          <p:cNvSpPr/>
          <p:nvPr userDrawn="1"/>
        </p:nvSpPr>
        <p:spPr>
          <a:xfrm>
            <a:off x="9397917" y="0"/>
            <a:ext cx="2798114" cy="1246105"/>
          </a:xfrm>
          <a:custGeom>
            <a:avLst/>
            <a:gdLst>
              <a:gd name="connsiteX0" fmla="*/ 0 w 6228295"/>
              <a:gd name="connsiteY0" fmla="*/ 0 h 2773694"/>
              <a:gd name="connsiteX1" fmla="*/ 6228295 w 6228295"/>
              <a:gd name="connsiteY1" fmla="*/ 0 h 2773694"/>
              <a:gd name="connsiteX2" fmla="*/ 6228295 w 6228295"/>
              <a:gd name="connsiteY2" fmla="*/ 1962474 h 2773694"/>
              <a:gd name="connsiteX3" fmla="*/ 6112853 w 6228295"/>
              <a:gd name="connsiteY3" fmla="*/ 2107037 h 2773694"/>
              <a:gd name="connsiteX4" fmla="*/ 4568261 w 6228295"/>
              <a:gd name="connsiteY4" fmla="*/ 2773409 h 2773694"/>
              <a:gd name="connsiteX5" fmla="*/ 3434100 w 6228295"/>
              <a:gd name="connsiteY5" fmla="*/ 2404584 h 277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8295" h="2773694">
                <a:moveTo>
                  <a:pt x="0" y="0"/>
                </a:moveTo>
                <a:lnTo>
                  <a:pt x="6228295" y="0"/>
                </a:lnTo>
                <a:lnTo>
                  <a:pt x="6228295" y="1962474"/>
                </a:lnTo>
                <a:lnTo>
                  <a:pt x="6112853" y="2107037"/>
                </a:lnTo>
                <a:cubicBezTo>
                  <a:pt x="5709221" y="2551488"/>
                  <a:pt x="5141205" y="2782984"/>
                  <a:pt x="4568261" y="2773409"/>
                </a:cubicBezTo>
                <a:cubicBezTo>
                  <a:pt x="4175386" y="2766843"/>
                  <a:pt x="3780195" y="2646922"/>
                  <a:pt x="3434100" y="2404584"/>
                </a:cubicBezTo>
                <a:close/>
              </a:path>
            </a:pathLst>
          </a:custGeom>
          <a:gradFill>
            <a:gsLst>
              <a:gs pos="0">
                <a:srgbClr val="00A982">
                  <a:alpha val="80000"/>
                </a:srgbClr>
              </a:gs>
              <a:gs pos="100000">
                <a:srgbClr val="56D568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6BC0D6-62E6-D54C-851A-D2A9E3602C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9537" y="923925"/>
            <a:ext cx="6578600" cy="501015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0018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浅色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>
            <a:extLst>
              <a:ext uri="{FF2B5EF4-FFF2-40B4-BE49-F238E27FC236}">
                <a16:creationId xmlns:a16="http://schemas.microsoft.com/office/drawing/2014/main" id="{29A793BD-1523-EE4C-AB98-32A080EAE60F}"/>
              </a:ext>
            </a:extLst>
          </p:cNvPr>
          <p:cNvSpPr/>
          <p:nvPr userDrawn="1"/>
        </p:nvSpPr>
        <p:spPr>
          <a:xfrm rot="10800000">
            <a:off x="-1" y="3784599"/>
            <a:ext cx="6605133" cy="3073400"/>
          </a:xfrm>
          <a:custGeom>
            <a:avLst/>
            <a:gdLst>
              <a:gd name="connsiteX0" fmla="*/ 0 w 5438316"/>
              <a:gd name="connsiteY0" fmla="*/ 0 h 2530474"/>
              <a:gd name="connsiteX1" fmla="*/ 5438316 w 5438316"/>
              <a:gd name="connsiteY1" fmla="*/ 1 h 2530474"/>
              <a:gd name="connsiteX2" fmla="*/ 5438316 w 5438316"/>
              <a:gd name="connsiteY2" fmla="*/ 1877640 h 2530474"/>
              <a:gd name="connsiteX3" fmla="*/ 5345413 w 5438316"/>
              <a:gd name="connsiteY3" fmla="*/ 1993978 h 2530474"/>
              <a:gd name="connsiteX4" fmla="*/ 4102393 w 5438316"/>
              <a:gd name="connsiteY4" fmla="*/ 2530245 h 2530474"/>
              <a:gd name="connsiteX5" fmla="*/ 3189669 w 5438316"/>
              <a:gd name="connsiteY5" fmla="*/ 2233431 h 253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8316" h="2530474">
                <a:moveTo>
                  <a:pt x="0" y="0"/>
                </a:moveTo>
                <a:lnTo>
                  <a:pt x="5438316" y="1"/>
                </a:lnTo>
                <a:lnTo>
                  <a:pt x="5438316" y="1877640"/>
                </a:lnTo>
                <a:lnTo>
                  <a:pt x="5345413" y="1993978"/>
                </a:lnTo>
                <a:cubicBezTo>
                  <a:pt x="5020588" y="2351653"/>
                  <a:pt x="4563473" y="2537951"/>
                  <a:pt x="4102393" y="2530245"/>
                </a:cubicBezTo>
                <a:cubicBezTo>
                  <a:pt x="3786224" y="2524961"/>
                  <a:pt x="3468191" y="2428454"/>
                  <a:pt x="3189669" y="223343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75000"/>
                </a:schemeClr>
              </a:gs>
              <a:gs pos="99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F142418F-29B4-3F48-BE79-378DE51CEA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98280"/>
            <a:ext cx="9144000" cy="1290738"/>
          </a:xfrm>
        </p:spPr>
        <p:txBody>
          <a:bodyPr anchor="ctr">
            <a:normAutofit/>
          </a:bodyPr>
          <a:lstStyle>
            <a:lvl1pPr algn="ctr">
              <a:defRPr sz="4800" b="0" i="0">
                <a:latin typeface="Microsoft YaHei" panose="020B0503020204020204" pitchFamily="34" charset="-122"/>
                <a:ea typeface="Microsoft YaHei" panose="020B0503020204020204" pitchFamily="34" charset="-122"/>
                <a:cs typeface="Alibaba PuHuiTi" pitchFamily="18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E3B4B472-F85A-CF49-823F-CB24BFC804DE}"/>
              </a:ext>
            </a:extLst>
          </p:cNvPr>
          <p:cNvSpPr/>
          <p:nvPr userDrawn="1"/>
        </p:nvSpPr>
        <p:spPr>
          <a:xfrm>
            <a:off x="7531100" y="0"/>
            <a:ext cx="4664931" cy="2077469"/>
          </a:xfrm>
          <a:custGeom>
            <a:avLst/>
            <a:gdLst>
              <a:gd name="connsiteX0" fmla="*/ 0 w 6228295"/>
              <a:gd name="connsiteY0" fmla="*/ 0 h 2773694"/>
              <a:gd name="connsiteX1" fmla="*/ 6228295 w 6228295"/>
              <a:gd name="connsiteY1" fmla="*/ 0 h 2773694"/>
              <a:gd name="connsiteX2" fmla="*/ 6228295 w 6228295"/>
              <a:gd name="connsiteY2" fmla="*/ 1962474 h 2773694"/>
              <a:gd name="connsiteX3" fmla="*/ 6112853 w 6228295"/>
              <a:gd name="connsiteY3" fmla="*/ 2107037 h 2773694"/>
              <a:gd name="connsiteX4" fmla="*/ 4568261 w 6228295"/>
              <a:gd name="connsiteY4" fmla="*/ 2773409 h 2773694"/>
              <a:gd name="connsiteX5" fmla="*/ 3434100 w 6228295"/>
              <a:gd name="connsiteY5" fmla="*/ 2404584 h 277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8295" h="2773694">
                <a:moveTo>
                  <a:pt x="0" y="0"/>
                </a:moveTo>
                <a:lnTo>
                  <a:pt x="6228295" y="0"/>
                </a:lnTo>
                <a:lnTo>
                  <a:pt x="6228295" y="1962474"/>
                </a:lnTo>
                <a:lnTo>
                  <a:pt x="6112853" y="2107037"/>
                </a:lnTo>
                <a:cubicBezTo>
                  <a:pt x="5709221" y="2551488"/>
                  <a:pt x="5141205" y="2782984"/>
                  <a:pt x="4568261" y="2773409"/>
                </a:cubicBezTo>
                <a:cubicBezTo>
                  <a:pt x="4175386" y="2766843"/>
                  <a:pt x="3780195" y="2646922"/>
                  <a:pt x="3434100" y="2404584"/>
                </a:cubicBezTo>
                <a:close/>
              </a:path>
            </a:pathLst>
          </a:custGeom>
          <a:gradFill>
            <a:gsLst>
              <a:gs pos="0">
                <a:srgbClr val="00A982">
                  <a:alpha val="80000"/>
                </a:srgbClr>
              </a:gs>
              <a:gs pos="100000">
                <a:srgbClr val="56D568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249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浅色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F142418F-29B4-3F48-BE79-378DE51CEA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83631"/>
            <a:ext cx="9144000" cy="1290738"/>
          </a:xfrm>
        </p:spPr>
        <p:txBody>
          <a:bodyPr anchor="ctr">
            <a:normAutofit/>
          </a:bodyPr>
          <a:lstStyle>
            <a:lvl1pPr algn="ctr">
              <a:defRPr sz="4800" b="0" i="0">
                <a:latin typeface="Microsoft YaHei" panose="020B0503020204020204" pitchFamily="34" charset="-122"/>
                <a:ea typeface="Microsoft YaHei" panose="020B0503020204020204" pitchFamily="34" charset="-122"/>
                <a:cs typeface="Alibaba PuHuiTi" pitchFamily="18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5531BFC5-6BB2-DC45-8867-AE704A976DAD}"/>
              </a:ext>
            </a:extLst>
          </p:cNvPr>
          <p:cNvSpPr/>
          <p:nvPr userDrawn="1"/>
        </p:nvSpPr>
        <p:spPr>
          <a:xfrm>
            <a:off x="0" y="2451100"/>
            <a:ext cx="1444703" cy="4406900"/>
          </a:xfrm>
          <a:custGeom>
            <a:avLst/>
            <a:gdLst>
              <a:gd name="connsiteX0" fmla="*/ 0 w 2031936"/>
              <a:gd name="connsiteY0" fmla="*/ 0 h 6198183"/>
              <a:gd name="connsiteX1" fmla="*/ 2942 w 2031936"/>
              <a:gd name="connsiteY1" fmla="*/ 481 h 6198183"/>
              <a:gd name="connsiteX2" fmla="*/ 937115 w 2031936"/>
              <a:gd name="connsiteY2" fmla="*/ 408338 h 6198183"/>
              <a:gd name="connsiteX3" fmla="*/ 1567491 w 2031936"/>
              <a:gd name="connsiteY3" fmla="*/ 3983381 h 6198183"/>
              <a:gd name="connsiteX4" fmla="*/ 163237 w 2031936"/>
              <a:gd name="connsiteY4" fmla="*/ 5988864 h 6198183"/>
              <a:gd name="connsiteX5" fmla="*/ 1844 w 2031936"/>
              <a:gd name="connsiteY5" fmla="*/ 6196252 h 6198183"/>
              <a:gd name="connsiteX6" fmla="*/ 0 w 2031936"/>
              <a:gd name="connsiteY6" fmla="*/ 6198183 h 619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1936" h="6198183">
                <a:moveTo>
                  <a:pt x="0" y="0"/>
                </a:moveTo>
                <a:lnTo>
                  <a:pt x="2942" y="481"/>
                </a:lnTo>
                <a:cubicBezTo>
                  <a:pt x="329011" y="70225"/>
                  <a:pt x="646791" y="205051"/>
                  <a:pt x="937115" y="408338"/>
                </a:cubicBezTo>
                <a:cubicBezTo>
                  <a:pt x="2098409" y="1221485"/>
                  <a:pt x="2380639" y="2822087"/>
                  <a:pt x="1567491" y="3983381"/>
                </a:cubicBezTo>
                <a:lnTo>
                  <a:pt x="163237" y="5988864"/>
                </a:lnTo>
                <a:cubicBezTo>
                  <a:pt x="112416" y="6061445"/>
                  <a:pt x="58518" y="6130592"/>
                  <a:pt x="1844" y="6196252"/>
                </a:cubicBezTo>
                <a:lnTo>
                  <a:pt x="0" y="6198183"/>
                </a:lnTo>
                <a:close/>
              </a:path>
            </a:pathLst>
          </a:custGeom>
          <a:gradFill>
            <a:gsLst>
              <a:gs pos="0">
                <a:srgbClr val="00A982">
                  <a:alpha val="80000"/>
                </a:srgbClr>
              </a:gs>
              <a:gs pos="100000">
                <a:srgbClr val="56D568">
                  <a:alpha val="5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2933601A-46AA-BF43-9730-8C3C99FAC6C0}"/>
              </a:ext>
            </a:extLst>
          </p:cNvPr>
          <p:cNvSpPr/>
          <p:nvPr userDrawn="1"/>
        </p:nvSpPr>
        <p:spPr>
          <a:xfrm rot="10800000">
            <a:off x="10287000" y="-2"/>
            <a:ext cx="1905000" cy="5810980"/>
          </a:xfrm>
          <a:custGeom>
            <a:avLst/>
            <a:gdLst>
              <a:gd name="connsiteX0" fmla="*/ 0 w 2031936"/>
              <a:gd name="connsiteY0" fmla="*/ 0 h 6198183"/>
              <a:gd name="connsiteX1" fmla="*/ 2942 w 2031936"/>
              <a:gd name="connsiteY1" fmla="*/ 481 h 6198183"/>
              <a:gd name="connsiteX2" fmla="*/ 937115 w 2031936"/>
              <a:gd name="connsiteY2" fmla="*/ 408338 h 6198183"/>
              <a:gd name="connsiteX3" fmla="*/ 1567491 w 2031936"/>
              <a:gd name="connsiteY3" fmla="*/ 3983381 h 6198183"/>
              <a:gd name="connsiteX4" fmla="*/ 163237 w 2031936"/>
              <a:gd name="connsiteY4" fmla="*/ 5988864 h 6198183"/>
              <a:gd name="connsiteX5" fmla="*/ 1844 w 2031936"/>
              <a:gd name="connsiteY5" fmla="*/ 6196252 h 6198183"/>
              <a:gd name="connsiteX6" fmla="*/ 0 w 2031936"/>
              <a:gd name="connsiteY6" fmla="*/ 6198183 h 619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1936" h="6198183">
                <a:moveTo>
                  <a:pt x="0" y="0"/>
                </a:moveTo>
                <a:lnTo>
                  <a:pt x="2942" y="481"/>
                </a:lnTo>
                <a:cubicBezTo>
                  <a:pt x="329011" y="70225"/>
                  <a:pt x="646791" y="205051"/>
                  <a:pt x="937115" y="408338"/>
                </a:cubicBezTo>
                <a:cubicBezTo>
                  <a:pt x="2098409" y="1221485"/>
                  <a:pt x="2380639" y="2822087"/>
                  <a:pt x="1567491" y="3983381"/>
                </a:cubicBezTo>
                <a:lnTo>
                  <a:pt x="163237" y="5988864"/>
                </a:lnTo>
                <a:cubicBezTo>
                  <a:pt x="112416" y="6061445"/>
                  <a:pt x="58518" y="6130592"/>
                  <a:pt x="1844" y="6196252"/>
                </a:cubicBezTo>
                <a:lnTo>
                  <a:pt x="0" y="619818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99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602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03_图片背景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9">
            <a:extLst>
              <a:ext uri="{FF2B5EF4-FFF2-40B4-BE49-F238E27FC236}">
                <a16:creationId xmlns:a16="http://schemas.microsoft.com/office/drawing/2014/main" id="{4BF91C8B-E3B5-8344-970D-9D9D8A72F6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solidFill>
            <a:schemeClr val="tx1">
              <a:lumMod val="50000"/>
              <a:lumOff val="50000"/>
              <a:alpha val="40000"/>
            </a:schemeClr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点击图标插入背景图片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8450E4F-D2A4-924C-8A99-F83EC02002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7111" y="3672791"/>
            <a:ext cx="9144000" cy="997663"/>
          </a:xfrm>
        </p:spPr>
        <p:txBody>
          <a:bodyPr anchor="ctr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libaba PuHuiTi" pitchFamily="18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F50BA7-DCA0-2840-B142-26801F634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111" y="4801082"/>
            <a:ext cx="9144000" cy="72024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7875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式_浅色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形状 8">
            <a:extLst>
              <a:ext uri="{FF2B5EF4-FFF2-40B4-BE49-F238E27FC236}">
                <a16:creationId xmlns:a16="http://schemas.microsoft.com/office/drawing/2014/main" id="{0AB077A1-273D-D347-B116-6A094295ED87}"/>
              </a:ext>
            </a:extLst>
          </p:cNvPr>
          <p:cNvSpPr/>
          <p:nvPr userDrawn="1"/>
        </p:nvSpPr>
        <p:spPr>
          <a:xfrm rot="10800000">
            <a:off x="8971005" y="3611660"/>
            <a:ext cx="3220995" cy="3246336"/>
          </a:xfrm>
          <a:custGeom>
            <a:avLst/>
            <a:gdLst>
              <a:gd name="connsiteX0" fmla="*/ 288071 w 2961502"/>
              <a:gd name="connsiteY0" fmla="*/ 2983657 h 2984801"/>
              <a:gd name="connsiteX1" fmla="*/ 122870 w 2961502"/>
              <a:gd name="connsiteY1" fmla="*/ 2979635 h 2984801"/>
              <a:gd name="connsiteX2" fmla="*/ 0 w 2961502"/>
              <a:gd name="connsiteY2" fmla="*/ 2959741 h 2984801"/>
              <a:gd name="connsiteX3" fmla="*/ 0 w 2961502"/>
              <a:gd name="connsiteY3" fmla="*/ 0 h 2984801"/>
              <a:gd name="connsiteX4" fmla="*/ 2961502 w 2961502"/>
              <a:gd name="connsiteY4" fmla="*/ 0 h 2984801"/>
              <a:gd name="connsiteX5" fmla="*/ 1236040 w 2961502"/>
              <a:gd name="connsiteY5" fmla="*/ 2464215 h 2984801"/>
              <a:gd name="connsiteX6" fmla="*/ 288071 w 2961502"/>
              <a:gd name="connsiteY6" fmla="*/ 2983657 h 298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1502" h="2984801">
                <a:moveTo>
                  <a:pt x="288071" y="2983657"/>
                </a:moveTo>
                <a:cubicBezTo>
                  <a:pt x="233124" y="2986034"/>
                  <a:pt x="177925" y="2984717"/>
                  <a:pt x="122870" y="2979635"/>
                </a:cubicBezTo>
                <a:lnTo>
                  <a:pt x="0" y="2959741"/>
                </a:lnTo>
                <a:lnTo>
                  <a:pt x="0" y="0"/>
                </a:lnTo>
                <a:lnTo>
                  <a:pt x="2961502" y="0"/>
                </a:lnTo>
                <a:lnTo>
                  <a:pt x="1236040" y="2464215"/>
                </a:lnTo>
                <a:cubicBezTo>
                  <a:pt x="1009487" y="2787767"/>
                  <a:pt x="654383" y="2967811"/>
                  <a:pt x="288071" y="298365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9700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50B7C2CA-171F-2A44-B70C-C3DDA1CF24BA}"/>
              </a:ext>
            </a:extLst>
          </p:cNvPr>
          <p:cNvSpPr/>
          <p:nvPr userDrawn="1"/>
        </p:nvSpPr>
        <p:spPr>
          <a:xfrm rot="10800000">
            <a:off x="0" y="12383"/>
            <a:ext cx="1018292" cy="1037941"/>
          </a:xfrm>
          <a:custGeom>
            <a:avLst/>
            <a:gdLst>
              <a:gd name="connsiteX0" fmla="*/ 2033148 w 2033148"/>
              <a:gd name="connsiteY0" fmla="*/ 0 h 2072379"/>
              <a:gd name="connsiteX1" fmla="*/ 2033148 w 2033148"/>
              <a:gd name="connsiteY1" fmla="*/ 2072379 h 2072379"/>
              <a:gd name="connsiteX2" fmla="*/ 0 w 2033148"/>
              <a:gd name="connsiteY2" fmla="*/ 2072379 h 2072379"/>
              <a:gd name="connsiteX3" fmla="*/ 1064311 w 2033148"/>
              <a:gd name="connsiteY3" fmla="*/ 552386 h 2072379"/>
              <a:gd name="connsiteX4" fmla="*/ 2030582 w 2033148"/>
              <a:gd name="connsiteY4" fmla="*/ 80 h 207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3148" h="2072379">
                <a:moveTo>
                  <a:pt x="2033148" y="0"/>
                </a:moveTo>
                <a:lnTo>
                  <a:pt x="2033148" y="2072379"/>
                </a:lnTo>
                <a:lnTo>
                  <a:pt x="0" y="2072379"/>
                </a:lnTo>
                <a:lnTo>
                  <a:pt x="1064311" y="552386"/>
                </a:lnTo>
                <a:cubicBezTo>
                  <a:pt x="1296765" y="220407"/>
                  <a:pt x="1655842" y="29783"/>
                  <a:pt x="2030582" y="80"/>
                </a:cubicBezTo>
                <a:close/>
              </a:path>
            </a:pathLst>
          </a:custGeom>
          <a:gradFill flip="none" rotWithShape="1">
            <a:gsLst>
              <a:gs pos="0">
                <a:srgbClr val="00A982"/>
              </a:gs>
              <a:gs pos="100000">
                <a:srgbClr val="56D568">
                  <a:alpha val="80000"/>
                  <a:lumMod val="80000"/>
                  <a:lumOff val="2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726C8223-4F6E-4D46-A62F-7376ECD7B9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5986" y="1336675"/>
            <a:ext cx="10544014" cy="4837572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8C717E86-A354-BB4B-B7BD-ED5C053AF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986" y="510272"/>
            <a:ext cx="5210014" cy="734011"/>
          </a:xfrm>
        </p:spPr>
        <p:txBody>
          <a:bodyPr wrap="square" tIns="144000" bIns="144000">
            <a:spAutoFit/>
          </a:bodyPr>
          <a:lstStyle>
            <a:lvl1pPr>
              <a:defRPr sz="3200" b="1"/>
            </a:lvl1pPr>
          </a:lstStyle>
          <a:p>
            <a:r>
              <a:rPr lang="en-US" dirty="0" err="1"/>
              <a:t>请在此处编辑标题</a:t>
            </a:r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DA2E05CA-524C-024E-BD1B-89FBC2AB3304}"/>
              </a:ext>
            </a:extLst>
          </p:cNvPr>
          <p:cNvSpPr txBox="1">
            <a:spLocks/>
          </p:cNvSpPr>
          <p:nvPr userDrawn="1"/>
        </p:nvSpPr>
        <p:spPr>
          <a:xfrm>
            <a:off x="9918190" y="6204854"/>
            <a:ext cx="2032083" cy="457012"/>
          </a:xfrm>
          <a:prstGeom prst="rect">
            <a:avLst/>
          </a:prstGeom>
        </p:spPr>
        <p:txBody>
          <a:bodyPr vert="horz" wrap="square" lIns="91440" tIns="144000" rIns="91440" bIns="144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sz="1200" b="1" i="0" dirty="0" err="1">
                <a:solidFill>
                  <a:srgbClr val="00A98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www.hellobanma.com</a:t>
            </a:r>
            <a:endParaRPr lang="en-US" sz="1200" b="1" i="0" dirty="0">
              <a:solidFill>
                <a:srgbClr val="00A98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8C4221-E5F7-9049-A27D-5A91E26AF6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9916" y="273558"/>
            <a:ext cx="1251930" cy="7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4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5381F5-F656-1C4A-AD25-E58EB7FC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C910A3-9B9B-2941-8B1A-CFAAAF47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AAA899-8127-6542-AFF2-427F5703A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A99A242B-7842-7341-8C8A-75DFBCDE43B4}" type="datetime1">
              <a:rPr kumimoji="1" lang="zh-CN" altLang="en-US" smtClean="0"/>
              <a:t>2021/12/3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64EF73-945E-5A47-BD0A-90BBDE156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1092F2-675A-7641-9137-E7ED31DCA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78CB81EA-F681-3E45-9EE8-0F5355417FDD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7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9" r:id="rId2"/>
    <p:sldLayoutId id="2147483666" r:id="rId3"/>
    <p:sldLayoutId id="2147483668" r:id="rId4"/>
    <p:sldLayoutId id="2147483661" r:id="rId5"/>
    <p:sldLayoutId id="2147483651" r:id="rId6"/>
    <p:sldLayoutId id="2147483654" r:id="rId7"/>
    <p:sldLayoutId id="2147483649" r:id="rId8"/>
    <p:sldLayoutId id="2147483650" r:id="rId9"/>
    <p:sldLayoutId id="2147483673" r:id="rId10"/>
    <p:sldLayoutId id="2147483653" r:id="rId11"/>
    <p:sldLayoutId id="2147483652" r:id="rId12"/>
    <p:sldLayoutId id="2147483662" r:id="rId13"/>
    <p:sldLayoutId id="2147483667" r:id="rId14"/>
    <p:sldLayoutId id="2147483655" r:id="rId15"/>
    <p:sldLayoutId id="2147483657" r:id="rId16"/>
    <p:sldLayoutId id="2147483659" r:id="rId17"/>
    <p:sldLayoutId id="2147483664" r:id="rId18"/>
    <p:sldLayoutId id="2147483671" r:id="rId19"/>
    <p:sldLayoutId id="2147483672" r:id="rId20"/>
    <p:sldLayoutId id="2147483674" r:id="rId21"/>
    <p:sldLayoutId id="2147483670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3020204020204" pitchFamily="34" charset="-122"/>
          <a:ea typeface="Microsoft YaHei Light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7.0843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Megvii-BaseDetection/YOLO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4F54441D-36E6-9B42-B909-4F2641894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2997"/>
            <a:ext cx="9144000" cy="997663"/>
          </a:xfrm>
        </p:spPr>
        <p:txBody>
          <a:bodyPr/>
          <a:lstStyle/>
          <a:p>
            <a:r>
              <a:rPr kumimoji="1" lang="en-US" altLang="zh-CN" dirty="0"/>
              <a:t>YOLOX</a:t>
            </a:r>
            <a:r>
              <a:rPr kumimoji="1" lang="zh-CN" altLang="en-US" dirty="0"/>
              <a:t>解析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4AF02D6-323E-A744-805F-BC5057B62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32837"/>
            <a:ext cx="9144000" cy="720179"/>
          </a:xfrm>
        </p:spPr>
        <p:txBody>
          <a:bodyPr/>
          <a:lstStyle/>
          <a:p>
            <a:r>
              <a:rPr kumimoji="1" lang="zh-CN" altLang="en-US" dirty="0"/>
              <a:t>邱超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97EEA-413A-454A-A51E-443B7053E2ED}"/>
              </a:ext>
            </a:extLst>
          </p:cNvPr>
          <p:cNvSpPr txBox="1"/>
          <p:nvPr/>
        </p:nvSpPr>
        <p:spPr>
          <a:xfrm>
            <a:off x="4394222" y="6116594"/>
            <a:ext cx="340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2021.12.03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name="文本框 9" id="10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3717008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2A24482-DF32-431F-833B-EEC02E2D10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正样本候选区确定方法：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根据中心点来判断、根据目标框来判断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a.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根据中心点来判断：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anchor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的中心点需要落在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Gtbox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中，具体判断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是用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anchor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中心坐标与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Gtbox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的四个角的差值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&gt;0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655208A-ED62-4075-9C1C-DB5D6650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SimOTA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2AEA0B-C77F-4074-A135-21D9C79E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39" y="2056552"/>
            <a:ext cx="5425707" cy="31288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DA1B94-2857-4D7D-83B3-AB39D6FD4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7" y="3060525"/>
            <a:ext cx="6076516" cy="2018348"/>
          </a:xfrm>
          <a:prstGeom prst="rect">
            <a:avLst/>
          </a:prstGeom>
        </p:spPr>
      </p:pic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4180139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BFE6C68-3433-40C0-89D3-D1D67284C1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b="1" dirty="0"/>
              <a:t>b.</a:t>
            </a:r>
            <a:r>
              <a:rPr lang="zh-CN" altLang="en-US" sz="1400" b="1" dirty="0"/>
              <a:t>根据目标框来判断：</a:t>
            </a:r>
            <a:endParaRPr lang="en-US" altLang="zh-CN" sz="1400" b="1" dirty="0"/>
          </a:p>
          <a:p>
            <a:pPr marL="0" indent="0">
              <a:buNone/>
            </a:pPr>
            <a:r>
              <a:rPr lang="en-US" altLang="zh-CN" sz="1400" dirty="0"/>
              <a:t>Anchor</a:t>
            </a:r>
            <a:r>
              <a:rPr lang="zh-CN" altLang="en-US" sz="1400" dirty="0"/>
              <a:t>中心点落在，以</a:t>
            </a:r>
            <a:r>
              <a:rPr lang="en-US" altLang="zh-CN" sz="1400" dirty="0"/>
              <a:t>GT</a:t>
            </a:r>
            <a:r>
              <a:rPr lang="zh-CN" altLang="en-US" sz="1400" dirty="0"/>
              <a:t>中心点为基准，</a:t>
            </a:r>
            <a:r>
              <a:rPr lang="en-US" altLang="zh-CN" sz="1400" dirty="0"/>
              <a:t>0.25</a:t>
            </a:r>
            <a:r>
              <a:rPr lang="zh-CN" altLang="en-US" sz="1400" dirty="0"/>
              <a:t>倍当前尺度的</a:t>
            </a:r>
            <a:r>
              <a:rPr lang="en-US" altLang="zh-CN" sz="1400" dirty="0"/>
              <a:t>stride</a:t>
            </a:r>
            <a:r>
              <a:rPr lang="zh-CN" altLang="en-US" sz="1400" dirty="0"/>
              <a:t>为边的正方形范围内。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最后通过以上两种规则</a:t>
            </a:r>
            <a:r>
              <a:rPr lang="en-US" altLang="zh-CN" sz="1400" dirty="0" err="1"/>
              <a:t>a+b</a:t>
            </a:r>
            <a:r>
              <a:rPr lang="zh-CN" altLang="en-US" sz="1400" dirty="0"/>
              <a:t>，进行正样本初筛选择</a:t>
            </a: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8E3C089-A23C-49FB-B4B5-8790A532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SimOTA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AFD98C-2941-4E97-8B92-73F5FB9D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9" y="2497394"/>
            <a:ext cx="6476810" cy="39918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F06F92-2B42-4676-8255-614453C71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605" y="2700810"/>
            <a:ext cx="4919502" cy="2820515"/>
          </a:xfrm>
          <a:prstGeom prst="rect">
            <a:avLst/>
          </a:prstGeom>
        </p:spPr>
      </p:pic>
      <p:sp>
        <p:nvSpPr>
          <p:cNvPr name="文本框 1" id="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330528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A211877-401F-4536-86F4-F1ED986EFB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计算每个样本和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cost(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cls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loss+ reg loss):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</a:rPr>
              <a:t>1.</a:t>
            </a:r>
            <a:r>
              <a:rPr lang="zh-CN" altLang="en-US" sz="1400" dirty="0">
                <a:solidFill>
                  <a:prstClr val="black"/>
                </a:solidFill>
              </a:rPr>
              <a:t>计算</a:t>
            </a:r>
            <a:r>
              <a:rPr lang="en-US" altLang="zh-CN" sz="1400" dirty="0">
                <a:solidFill>
                  <a:prstClr val="black"/>
                </a:solidFill>
              </a:rPr>
              <a:t>GT</a:t>
            </a:r>
            <a:r>
              <a:rPr lang="zh-CN" altLang="en-US" sz="1400" dirty="0">
                <a:solidFill>
                  <a:prstClr val="black"/>
                </a:solidFill>
              </a:rPr>
              <a:t>和预测框之间的</a:t>
            </a:r>
            <a:r>
              <a:rPr lang="en-US" altLang="zh-CN" sz="1400" dirty="0">
                <a:solidFill>
                  <a:prstClr val="black"/>
                </a:solidFill>
              </a:rPr>
              <a:t>IOU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IOU loss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：取对数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</a:rPr>
              <a:t>3.</a:t>
            </a:r>
            <a:r>
              <a:rPr lang="zh-CN" altLang="en-US" sz="1400" dirty="0">
                <a:solidFill>
                  <a:prstClr val="black"/>
                </a:solidFill>
              </a:rPr>
              <a:t>计算分类</a:t>
            </a:r>
            <a:r>
              <a:rPr lang="en-US" altLang="zh-CN" sz="1400" dirty="0">
                <a:solidFill>
                  <a:prstClr val="black"/>
                </a:solidFill>
              </a:rPr>
              <a:t>loss: BCE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4.</a:t>
            </a:r>
            <a:r>
              <a:rPr lang="zh-CN" altLang="en-US" sz="1400" dirty="0">
                <a:solidFill>
                  <a:prstClr val="black"/>
                </a:solidFill>
              </a:rPr>
              <a:t>计算</a:t>
            </a:r>
            <a:r>
              <a:rPr lang="en-US" altLang="zh-CN" sz="1400" dirty="0">
                <a:solidFill>
                  <a:prstClr val="black"/>
                </a:solidFill>
              </a:rPr>
              <a:t>cost: </a:t>
            </a:r>
            <a:r>
              <a:rPr lang="en-US" altLang="zh-CN" sz="1400" dirty="0" err="1">
                <a:solidFill>
                  <a:prstClr val="black"/>
                </a:solidFill>
              </a:rPr>
              <a:t>IOULoss</a:t>
            </a:r>
            <a:r>
              <a:rPr lang="en-US" altLang="zh-CN" sz="1400" dirty="0">
                <a:solidFill>
                  <a:prstClr val="black"/>
                </a:solidFill>
              </a:rPr>
              <a:t>(</a:t>
            </a:r>
            <a:r>
              <a:rPr lang="en-US" altLang="zh-CN" sz="1400" dirty="0" err="1">
                <a:solidFill>
                  <a:prstClr val="black"/>
                </a:solidFill>
              </a:rPr>
              <a:t>reg_loss</a:t>
            </a:r>
            <a:r>
              <a:rPr lang="en-US" altLang="zh-CN" sz="1400" dirty="0">
                <a:solidFill>
                  <a:prstClr val="black"/>
                </a:solidFill>
              </a:rPr>
              <a:t>)+</a:t>
            </a:r>
            <a:r>
              <a:rPr lang="en-US" altLang="zh-CN" sz="1400" dirty="0" err="1">
                <a:solidFill>
                  <a:prstClr val="black"/>
                </a:solidFill>
              </a:rPr>
              <a:t>BCELoss</a:t>
            </a:r>
            <a:r>
              <a:rPr lang="en-US" altLang="zh-CN" sz="1400" dirty="0">
                <a:solidFill>
                  <a:prstClr val="black"/>
                </a:solidFill>
              </a:rPr>
              <a:t>(</a:t>
            </a:r>
            <a:r>
              <a:rPr lang="en-US" altLang="zh-CN" sz="1400" dirty="0" err="1">
                <a:solidFill>
                  <a:prstClr val="black"/>
                </a:solidFill>
              </a:rPr>
              <a:t>cls_loss</a:t>
            </a:r>
            <a:r>
              <a:rPr lang="en-US" altLang="zh-CN" sz="1400" dirty="0">
                <a:solidFill>
                  <a:prstClr val="black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</a:rPr>
              <a:t>+</a:t>
            </a:r>
            <a:r>
              <a:rPr lang="zh-CN" altLang="en-US" sz="1400" dirty="0">
                <a:solidFill>
                  <a:prstClr val="black"/>
                </a:solidFill>
              </a:rPr>
              <a:t>负样本损失</a:t>
            </a:r>
            <a:r>
              <a:rPr lang="en-US" altLang="zh-CN" sz="1400" dirty="0">
                <a:solidFill>
                  <a:prstClr val="black"/>
                </a:solidFill>
              </a:rPr>
              <a:t>(</a:t>
            </a:r>
            <a:r>
              <a:rPr lang="zh-CN" altLang="en-US" sz="1400" dirty="0">
                <a:solidFill>
                  <a:prstClr val="black"/>
                </a:solidFill>
              </a:rPr>
              <a:t>赋一个很大的值</a:t>
            </a:r>
            <a:r>
              <a:rPr lang="en-US" altLang="zh-CN" sz="1400" dirty="0">
                <a:solidFill>
                  <a:prstClr val="black"/>
                </a:solidFill>
              </a:rPr>
              <a:t>)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857826-E512-49D1-9AE0-B6C5A87E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SimOTA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584040-8821-4C37-A391-482E53401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896" y="1575558"/>
            <a:ext cx="6502195" cy="4691081"/>
          </a:xfrm>
          <a:prstGeom prst="rect">
            <a:avLst/>
          </a:prstGeom>
        </p:spPr>
      </p:pic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3500467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7EBC96-0737-4041-B1BE-3E94229748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400" b="1" dirty="0"/>
              <a:t>正负样本挑选步骤：</a:t>
            </a:r>
            <a:endParaRPr lang="en-US" altLang="zh-CN" sz="1400" b="1" dirty="0"/>
          </a:p>
          <a:p>
            <a:pPr marL="0" indent="0">
              <a:buNone/>
            </a:pPr>
            <a:r>
              <a:rPr lang="en-US" altLang="zh-CN" sz="1400" dirty="0"/>
              <a:t>1.</a:t>
            </a:r>
            <a:r>
              <a:rPr lang="zh-CN" altLang="en-US" sz="1400" dirty="0"/>
              <a:t>设置候选框数量；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2.</a:t>
            </a:r>
            <a:r>
              <a:rPr lang="zh-CN" altLang="en-US" sz="1400" dirty="0"/>
              <a:t>通过</a:t>
            </a:r>
            <a:r>
              <a:rPr lang="en-US" altLang="zh-CN" sz="1400" dirty="0"/>
              <a:t>cost</a:t>
            </a:r>
            <a:r>
              <a:rPr lang="zh-CN" altLang="en-US" sz="1400" dirty="0"/>
              <a:t>挑选候选框；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3.</a:t>
            </a:r>
            <a:r>
              <a:rPr lang="zh-CN" altLang="en-US" sz="1400" dirty="0"/>
              <a:t>过滤共用的候选框；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1.</a:t>
            </a:r>
            <a:r>
              <a:rPr lang="zh-CN" altLang="en-US" sz="1400" dirty="0"/>
              <a:t>设置候选框数量：前面计算的</a:t>
            </a:r>
            <a:r>
              <a:rPr lang="en-US" altLang="zh-CN" sz="1400" dirty="0" err="1"/>
              <a:t>gt</a:t>
            </a:r>
            <a:r>
              <a:rPr lang="zh-CN" altLang="en-US" sz="1400" dirty="0"/>
              <a:t>和预测框的</a:t>
            </a:r>
            <a:r>
              <a:rPr lang="en-US" altLang="zh-CN" sz="1400" dirty="0" err="1"/>
              <a:t>iou</a:t>
            </a:r>
            <a:r>
              <a:rPr lang="zh-CN" altLang="en-US" sz="1400" dirty="0"/>
              <a:t>中，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给每个</a:t>
            </a:r>
            <a:r>
              <a:rPr lang="en-US" altLang="zh-CN" sz="1400" dirty="0"/>
              <a:t>GT</a:t>
            </a:r>
            <a:r>
              <a:rPr lang="zh-CN" altLang="en-US" sz="1400" dirty="0"/>
              <a:t>，挑选至多</a:t>
            </a:r>
            <a:r>
              <a:rPr lang="en-US" altLang="zh-CN" sz="1400" dirty="0"/>
              <a:t>10</a:t>
            </a:r>
            <a:r>
              <a:rPr lang="zh-CN" altLang="en-US" sz="1400" dirty="0"/>
              <a:t>个，</a:t>
            </a:r>
            <a:r>
              <a:rPr lang="en-US" altLang="zh-CN" sz="1400" dirty="0" err="1"/>
              <a:t>iou</a:t>
            </a:r>
            <a:r>
              <a:rPr lang="zh-CN" altLang="en-US" sz="1400" dirty="0"/>
              <a:t>最大的候选框</a:t>
            </a:r>
            <a:endParaRPr lang="en-US" altLang="zh-CN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sz="1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sz="1400" dirty="0">
                <a:sym typeface="Wingdings" panose="05000000000000000000" pitchFamily="2" charset="2"/>
              </a:rPr>
              <a:t>2.</a:t>
            </a:r>
            <a:r>
              <a:rPr lang="zh-CN" altLang="en-US" sz="1400" dirty="0">
                <a:sym typeface="Wingdings" panose="05000000000000000000" pitchFamily="2" charset="2"/>
              </a:rPr>
              <a:t>对于每个</a:t>
            </a:r>
            <a:r>
              <a:rPr lang="en-US" altLang="zh-CN" sz="1400" dirty="0">
                <a:sym typeface="Wingdings" panose="05000000000000000000" pitchFamily="2" charset="2"/>
              </a:rPr>
              <a:t>GT</a:t>
            </a:r>
            <a:r>
              <a:rPr lang="zh-CN" altLang="en-US" sz="1400" dirty="0">
                <a:sym typeface="Wingdings" panose="05000000000000000000" pitchFamily="2" charset="2"/>
              </a:rPr>
              <a:t>挑选其</a:t>
            </a:r>
            <a:r>
              <a:rPr lang="en-US" altLang="zh-CN" sz="1400" dirty="0">
                <a:sym typeface="Wingdings" panose="05000000000000000000" pitchFamily="2" charset="2"/>
              </a:rPr>
              <a:t>cost</a:t>
            </a:r>
            <a:r>
              <a:rPr lang="zh-CN" altLang="en-US" sz="1400" dirty="0">
                <a:sym typeface="Wingdings" panose="05000000000000000000" pitchFamily="2" charset="2"/>
              </a:rPr>
              <a:t>最小的前</a:t>
            </a:r>
            <a:r>
              <a:rPr lang="en-US" altLang="zh-CN" sz="1400" dirty="0" err="1">
                <a:sym typeface="Wingdings" panose="05000000000000000000" pitchFamily="2" charset="2"/>
              </a:rPr>
              <a:t>dynamic_k</a:t>
            </a:r>
            <a:r>
              <a:rPr lang="zh-CN" altLang="en-US" sz="1400" dirty="0">
                <a:sym typeface="Wingdings" panose="05000000000000000000" pitchFamily="2" charset="2"/>
              </a:rPr>
              <a:t>个样本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55D87CA-FD47-4AE2-AB34-D25F1189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SimOTA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7AAAD0-D934-4178-9738-721B5704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090" y="1381593"/>
            <a:ext cx="4714336" cy="26989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679F7B6-71BB-4B8A-823D-D01721F3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620572"/>
            <a:ext cx="5143500" cy="7452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F5CAFE9-8466-4662-BF83-151302B18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43" y="4895407"/>
            <a:ext cx="5143500" cy="9397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BCE6E44-F113-4134-B7A9-63E09D9D6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139" y="4436454"/>
            <a:ext cx="5519825" cy="1164246"/>
          </a:xfrm>
          <a:prstGeom prst="rect">
            <a:avLst/>
          </a:prstGeom>
        </p:spPr>
      </p:pic>
      <p:sp>
        <p:nvSpPr>
          <p:cNvPr name="文本框 1" id="20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95253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8F9D69-65B6-48F1-9162-DC40E3678C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/>
              <a:t>3.</a:t>
            </a:r>
            <a:r>
              <a:rPr lang="zh-CN" altLang="en-US" sz="1400" dirty="0"/>
              <a:t>过滤共用的候选框：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存在一种情况是，某一列有两个</a:t>
            </a:r>
            <a:r>
              <a:rPr lang="en-US" altLang="zh-CN" sz="1400" dirty="0"/>
              <a:t>1</a:t>
            </a:r>
            <a:r>
              <a:rPr lang="zh-CN" altLang="en-US" sz="1400" dirty="0"/>
              <a:t>。因此需要用</a:t>
            </a:r>
            <a:r>
              <a:rPr lang="en-US" altLang="zh-CN" sz="1400" dirty="0"/>
              <a:t>cost</a:t>
            </a:r>
          </a:p>
          <a:p>
            <a:pPr marL="0" indent="0">
              <a:buNone/>
            </a:pPr>
            <a:r>
              <a:rPr lang="zh-CN" altLang="en-US" sz="1400" dirty="0"/>
              <a:t>的值对比选取其中最小的值来进一步筛选。</a:t>
            </a:r>
            <a:endParaRPr lang="en-US" altLang="zh-CN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E43099C-A31B-4A5F-B97D-F293D22A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SimOTA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1D8290-96A5-4EA6-989E-066903CA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49" y="1569700"/>
            <a:ext cx="5181600" cy="10577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FD2917-C00E-40E5-B53A-50FEF9C8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4" y="2572244"/>
            <a:ext cx="5324475" cy="1183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6BB988-722C-4DB3-9EFA-B5B9C980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2" y="4028104"/>
            <a:ext cx="8034337" cy="10797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91F33A-BD35-4A97-8586-F642BB15E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2" y="5354458"/>
            <a:ext cx="8148638" cy="915672"/>
          </a:xfrm>
          <a:prstGeom prst="rect">
            <a:avLst/>
          </a:prstGeom>
        </p:spPr>
      </p:pic>
      <p:sp>
        <p:nvSpPr>
          <p:cNvPr name="文本框 1" id="12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1787009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文本框 1" id="2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230331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A982"/>
            </a:gs>
            <a:gs pos="100000">
              <a:srgbClr val="2EB569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A7B1EAC9-9D9D-434B-8031-602BCD8F2E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389" r="20389"/>
          <a:stretch>
            <a:fillRect/>
          </a:stretch>
        </p:blipFill>
        <p:spPr/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922714-5AB1-8448-8B5D-7649B169F2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3000">
                <a:srgbClr val="00967D"/>
              </a:gs>
              <a:gs pos="79000">
                <a:srgbClr val="00967D">
                  <a:alpha val="1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31169A18-60FB-5C4F-8CE4-573DD4CEB309}"/>
              </a:ext>
            </a:extLst>
          </p:cNvPr>
          <p:cNvSpPr txBox="1">
            <a:spLocks/>
          </p:cNvSpPr>
          <p:nvPr/>
        </p:nvSpPr>
        <p:spPr>
          <a:xfrm>
            <a:off x="959537" y="923925"/>
            <a:ext cx="6578600" cy="5010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dirty="0">
                <a:solidFill>
                  <a:schemeClr val="bg1"/>
                </a:solidFill>
              </a:rPr>
              <a:t>目录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介绍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网络结构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数据增强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Decoupled Head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Anchor-free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name="文本框 1" id="12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32327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8C193A4-EC88-4503-AF02-B0E2A371F6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400" b="1" dirty="0"/>
              <a:t>论文名</a:t>
            </a:r>
            <a:r>
              <a:rPr lang="zh-CN" altLang="en-US" sz="1400" dirty="0"/>
              <a:t>：</a:t>
            </a:r>
            <a:r>
              <a:rPr lang="en-US" altLang="zh-CN" sz="1400" b="1" dirty="0">
                <a:solidFill>
                  <a:srgbClr val="FF0000"/>
                </a:solidFill>
              </a:rPr>
              <a:t>YOLOX: Exceeding YOLO Series in 2021</a:t>
            </a:r>
          </a:p>
          <a:p>
            <a:pPr marL="0" indent="0">
              <a:buNone/>
            </a:pPr>
            <a:r>
              <a:rPr lang="zh-CN" altLang="en-US" sz="1400" b="1" dirty="0"/>
              <a:t>作者</a:t>
            </a:r>
            <a:r>
              <a:rPr lang="zh-CN" altLang="en-US" sz="1400" dirty="0"/>
              <a:t>：旷世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b="1" dirty="0"/>
              <a:t>Paper</a:t>
            </a:r>
            <a:r>
              <a:rPr lang="zh-CN" altLang="en-US" sz="1400" dirty="0"/>
              <a:t>：</a:t>
            </a:r>
            <a:r>
              <a:rPr lang="en-US" altLang="zh-CN" sz="1400" i="1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https://arxiv.org/abs/2107.08430</a:t>
            </a:r>
            <a:endParaRPr lang="en-US" altLang="zh-CN" sz="14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altLang="zh-CN" sz="1400" b="1" dirty="0"/>
              <a:t>code</a:t>
            </a:r>
            <a:r>
              <a:rPr lang="zh-CN" altLang="en-US" sz="1400" dirty="0"/>
              <a:t>：</a:t>
            </a:r>
            <a:r>
              <a:rPr lang="en-US" altLang="zh-CN" sz="1400" i="1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https://github.com/Megvii-BaseDetection/YOLOX</a:t>
            </a:r>
            <a:endParaRPr lang="en-US" altLang="zh-CN" sz="14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altLang="zh-CN" sz="1400" dirty="0"/>
          </a:p>
          <a:p>
            <a:r>
              <a:rPr lang="en-US" altLang="zh-CN" sz="1400" dirty="0"/>
              <a:t>YOLOX</a:t>
            </a:r>
            <a:r>
              <a:rPr lang="zh-CN" altLang="en-US" sz="1400" dirty="0"/>
              <a:t>在</a:t>
            </a:r>
            <a:r>
              <a:rPr lang="en-US" altLang="zh-CN" sz="1400" dirty="0"/>
              <a:t>CVPR2021</a:t>
            </a:r>
            <a:r>
              <a:rPr lang="zh-CN" altLang="en-US" sz="1400" dirty="0"/>
              <a:t>自动驾驶竞赛的“</a:t>
            </a:r>
            <a:r>
              <a:rPr lang="en-US" altLang="zh-CN" sz="1400" dirty="0"/>
              <a:t>Streaming Perception Challenge</a:t>
            </a:r>
            <a:r>
              <a:rPr lang="zh-CN" altLang="en-US" sz="1400" dirty="0"/>
              <a:t>”赛道中，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获得了</a:t>
            </a:r>
            <a:r>
              <a:rPr lang="en-US" altLang="zh-CN" sz="1400" dirty="0">
                <a:solidFill>
                  <a:srgbClr val="FF0000"/>
                </a:solidFill>
              </a:rPr>
              <a:t>full-track</a:t>
            </a:r>
            <a:r>
              <a:rPr lang="zh-CN" altLang="en-US" sz="1400" dirty="0">
                <a:solidFill>
                  <a:srgbClr val="FF0000"/>
                </a:solidFill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</a:rPr>
              <a:t>detection-only track</a:t>
            </a:r>
            <a:r>
              <a:rPr lang="zh-CN" altLang="en-US" sz="1400" dirty="0">
                <a:solidFill>
                  <a:srgbClr val="FF0000"/>
                </a:solidFill>
              </a:rPr>
              <a:t>双赛道冠军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/>
              <a:t>YOLOX-L</a:t>
            </a:r>
            <a:r>
              <a:rPr lang="zh-CN" altLang="en-US" sz="1400" dirty="0"/>
              <a:t>和</a:t>
            </a:r>
            <a:r>
              <a:rPr lang="en-US" altLang="zh-CN" sz="1400" dirty="0"/>
              <a:t>YOLOv4-CSP</a:t>
            </a:r>
            <a:r>
              <a:rPr lang="zh-CN" altLang="en-US" sz="1400" dirty="0"/>
              <a:t>、</a:t>
            </a:r>
            <a:r>
              <a:rPr lang="en-US" altLang="zh-CN" sz="1400" dirty="0"/>
              <a:t>YOLOv5-L</a:t>
            </a:r>
            <a:r>
              <a:rPr lang="zh-CN" altLang="en-US" sz="1400" dirty="0"/>
              <a:t>有差不多参数量的情况下，</a:t>
            </a:r>
            <a:r>
              <a:rPr lang="en-US" altLang="zh-CN" sz="1400" dirty="0"/>
              <a:t>YOLOX-L</a:t>
            </a:r>
            <a:r>
              <a:rPr lang="zh-CN" altLang="en-US" sz="1400" dirty="0"/>
              <a:t>在</a:t>
            </a:r>
            <a:r>
              <a:rPr lang="en-US" altLang="zh-CN" sz="1400" dirty="0"/>
              <a:t>COCO</a:t>
            </a:r>
          </a:p>
          <a:p>
            <a:pPr marL="0" indent="0">
              <a:buNone/>
            </a:pPr>
            <a:r>
              <a:rPr lang="zh-CN" altLang="en-US" sz="1400" dirty="0"/>
              <a:t>上取得</a:t>
            </a:r>
            <a:r>
              <a:rPr lang="en-US" altLang="zh-CN" sz="1400" dirty="0"/>
              <a:t>50.0%AP</a:t>
            </a:r>
            <a:r>
              <a:rPr lang="zh-CN" altLang="en-US" sz="1400" dirty="0"/>
              <a:t>（</a:t>
            </a:r>
            <a:r>
              <a:rPr lang="zh-CN" altLang="en-US" sz="1400" dirty="0">
                <a:solidFill>
                  <a:srgbClr val="FF0000"/>
                </a:solidFill>
              </a:rPr>
              <a:t>比</a:t>
            </a:r>
            <a:r>
              <a:rPr lang="en-US" altLang="zh-CN" sz="1400" dirty="0">
                <a:solidFill>
                  <a:srgbClr val="FF0000"/>
                </a:solidFill>
              </a:rPr>
              <a:t>YOLOv5-L</a:t>
            </a:r>
            <a:r>
              <a:rPr lang="zh-CN" altLang="en-US" sz="1400" dirty="0">
                <a:solidFill>
                  <a:srgbClr val="FF0000"/>
                </a:solidFill>
              </a:rPr>
              <a:t>高出</a:t>
            </a:r>
            <a:r>
              <a:rPr lang="en-US" altLang="zh-CN" sz="1400" dirty="0">
                <a:solidFill>
                  <a:srgbClr val="FF0000"/>
                </a:solidFill>
              </a:rPr>
              <a:t>1.8%</a:t>
            </a:r>
            <a:r>
              <a:rPr lang="zh-CN" altLang="en-US" sz="1400" dirty="0">
                <a:solidFill>
                  <a:srgbClr val="FF0000"/>
                </a:solidFill>
              </a:rPr>
              <a:t>的</a:t>
            </a:r>
            <a:r>
              <a:rPr lang="en-US" altLang="zh-CN" sz="1400" dirty="0">
                <a:solidFill>
                  <a:srgbClr val="FF0000"/>
                </a:solidFill>
              </a:rPr>
              <a:t>AP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r>
              <a:rPr lang="en-US" altLang="zh-CN" sz="1400" dirty="0"/>
              <a:t>YOLOX-Tiny</a:t>
            </a:r>
            <a:r>
              <a:rPr lang="zh-CN" altLang="en-US" sz="1400" dirty="0"/>
              <a:t>和</a:t>
            </a:r>
            <a:r>
              <a:rPr lang="en-US" altLang="zh-CN" sz="1400" dirty="0"/>
              <a:t>YOLOX-Nano(</a:t>
            </a:r>
            <a:r>
              <a:rPr lang="zh-CN" altLang="en-US" sz="1400" dirty="0"/>
              <a:t>只有</a:t>
            </a:r>
            <a:r>
              <a:rPr lang="en-US" altLang="zh-CN" sz="1400" dirty="0"/>
              <a:t>0.91M</a:t>
            </a:r>
            <a:r>
              <a:rPr lang="zh-CN" altLang="en-US" sz="1400" dirty="0"/>
              <a:t>参数量和</a:t>
            </a:r>
            <a:r>
              <a:rPr lang="en-US" altLang="zh-CN" sz="1400" dirty="0"/>
              <a:t>1.08G FLOPs)</a:t>
            </a:r>
            <a:r>
              <a:rPr lang="zh-CN" altLang="en-US" sz="1400" dirty="0"/>
              <a:t>比对应的</a:t>
            </a:r>
            <a:r>
              <a:rPr lang="en-US" altLang="zh-CN" sz="1400" dirty="0"/>
              <a:t>YOLOv4-Tiny</a:t>
            </a:r>
          </a:p>
          <a:p>
            <a:pPr marL="0" indent="0">
              <a:buNone/>
            </a:pPr>
            <a:r>
              <a:rPr lang="zh-CN" altLang="en-US" sz="1400" dirty="0"/>
              <a:t>和</a:t>
            </a:r>
            <a:r>
              <a:rPr lang="en-US" altLang="zh-CN" sz="1400" dirty="0"/>
              <a:t>NanoDet3</a:t>
            </a:r>
            <a:r>
              <a:rPr lang="zh-CN" altLang="en-US" sz="1400" dirty="0"/>
              <a:t>分别</a:t>
            </a:r>
            <a:r>
              <a:rPr lang="zh-CN" altLang="en-US" sz="1400" dirty="0">
                <a:solidFill>
                  <a:srgbClr val="FF0000"/>
                </a:solidFill>
              </a:rPr>
              <a:t>高出</a:t>
            </a:r>
            <a:r>
              <a:rPr lang="en-US" altLang="zh-CN" sz="1400" dirty="0">
                <a:solidFill>
                  <a:srgbClr val="FF0000"/>
                </a:solidFill>
              </a:rPr>
              <a:t>10% AP</a:t>
            </a:r>
            <a:r>
              <a:rPr lang="zh-CN" altLang="en-US" sz="1400" dirty="0">
                <a:solidFill>
                  <a:srgbClr val="FF0000"/>
                </a:solidFill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</a:rPr>
              <a:t>1.8% AP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4F48E9B-2EFC-4C9E-8E69-7B7F3DC5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介绍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8EA22C-A50B-46A3-BC15-514EDDE6F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354" y="1008309"/>
            <a:ext cx="3534100" cy="27444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330AB9-BD58-4C19-9CF9-ECC35010B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354" y="3752738"/>
            <a:ext cx="3534100" cy="2587914"/>
          </a:xfrm>
          <a:prstGeom prst="rect">
            <a:avLst/>
          </a:prstGeom>
        </p:spPr>
      </p:pic>
      <p:sp>
        <p:nvSpPr>
          <p:cNvPr name="文本框 1" id="12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391501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BBBF2E-5E5E-42C2-88FA-4B01CB66FC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9508" y="5191430"/>
            <a:ext cx="10544014" cy="15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400" dirty="0"/>
              <a:t>整个网络由三个子模块组成：主干模块</a:t>
            </a:r>
            <a:r>
              <a:rPr lang="en-US" altLang="zh-CN" sz="1400" dirty="0"/>
              <a:t>+</a:t>
            </a:r>
            <a:r>
              <a:rPr lang="zh-CN" altLang="en-US" sz="1400" dirty="0"/>
              <a:t>颈部模块</a:t>
            </a:r>
            <a:r>
              <a:rPr lang="en-US" altLang="zh-CN" sz="1400" dirty="0"/>
              <a:t>+</a:t>
            </a:r>
            <a:r>
              <a:rPr lang="zh-CN" altLang="en-US" sz="1400" dirty="0"/>
              <a:t>预测模块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主干模块：</a:t>
            </a:r>
            <a:r>
              <a:rPr lang="en-US" altLang="zh-CN" sz="1400" dirty="0"/>
              <a:t>Darknet53+SPP</a:t>
            </a:r>
          </a:p>
          <a:p>
            <a:pPr marL="0" indent="0">
              <a:buNone/>
            </a:pPr>
            <a:r>
              <a:rPr lang="zh-CN" altLang="en-US" sz="1400" dirty="0"/>
              <a:t>颈部： </a:t>
            </a:r>
            <a:r>
              <a:rPr lang="en-US" altLang="zh-CN" sz="1400" dirty="0"/>
              <a:t>FPN </a:t>
            </a:r>
          </a:p>
          <a:p>
            <a:pPr marL="0" indent="0">
              <a:buNone/>
            </a:pPr>
            <a:r>
              <a:rPr lang="zh-CN" altLang="en-US" sz="1400" dirty="0"/>
              <a:t>检测头：</a:t>
            </a:r>
            <a:r>
              <a:rPr lang="en-US" altLang="zh-CN" sz="1400" dirty="0"/>
              <a:t>3 * anchor-free decoupled head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FCA9B4E-0A50-4CAA-A6F7-1E7515E1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C3AD53-26F0-42FC-93DE-A280895B7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099"/>
            <a:ext cx="12192000" cy="38737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56983A-EA88-4744-9611-57DFE3E7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515" y="5291749"/>
            <a:ext cx="4863905" cy="9495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8D339F-F7E4-4C47-A137-50E0A67B7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515" y="6347728"/>
            <a:ext cx="4142854" cy="197279"/>
          </a:xfrm>
          <a:prstGeom prst="rect">
            <a:avLst/>
          </a:prstGeom>
        </p:spPr>
      </p:pic>
      <p:sp>
        <p:nvSpPr>
          <p:cNvPr name="文本框 1" id="9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260346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1628980-B5B3-422E-8CE8-4937DAB8F2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b="1" dirty="0"/>
              <a:t>Mosaic: </a:t>
            </a:r>
          </a:p>
          <a:p>
            <a:pPr marL="0" indent="0">
              <a:buNone/>
            </a:pPr>
            <a:r>
              <a:rPr lang="en-US" altLang="zh-CN" sz="1400" dirty="0"/>
              <a:t>    4</a:t>
            </a:r>
            <a:r>
              <a:rPr lang="zh-CN" altLang="en-US" sz="1400" dirty="0"/>
              <a:t>张图片通过随机缩放、随机裁剪、随机排布的方式拼接成一张图片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E64F9A-8132-4AE6-B5F7-A47BD7B8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C0CF9F-4E3A-4111-8F72-65355DE6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011" y="1035614"/>
            <a:ext cx="1828727" cy="23933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70463C-C0A6-4046-BDBB-9792C5A32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893" y="1035614"/>
            <a:ext cx="2192133" cy="24379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C60E15-F32A-4C32-ADCA-43C177F36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21" y="2351447"/>
            <a:ext cx="5449707" cy="35435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D40F55-715F-4398-A67D-BA14EA9B4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755" y="3521392"/>
            <a:ext cx="6542245" cy="2698756"/>
          </a:xfrm>
          <a:prstGeom prst="rect">
            <a:avLst/>
          </a:prstGeom>
        </p:spPr>
      </p:pic>
      <p:sp>
        <p:nvSpPr>
          <p:cNvPr name="文本框 1" id="11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137930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B49DC2B-4B27-4406-9000-B985B73F10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400" b="1" dirty="0" err="1"/>
              <a:t>Mixup</a:t>
            </a:r>
            <a:r>
              <a:rPr lang="en-US" altLang="zh-CN" sz="1400" b="1" dirty="0"/>
              <a:t>: 2</a:t>
            </a:r>
            <a:r>
              <a:rPr lang="zh-CN" altLang="en-US" sz="1400" b="1" dirty="0"/>
              <a:t>张图片通过加权融合成一张图 </a:t>
            </a:r>
            <a:endParaRPr lang="en-US" altLang="zh-CN" sz="1400" b="1" dirty="0"/>
          </a:p>
          <a:p>
            <a:r>
              <a:rPr lang="en-US" altLang="zh-CN" sz="1400" dirty="0"/>
              <a:t>1.</a:t>
            </a:r>
            <a:r>
              <a:rPr lang="zh-CN" altLang="en-US" sz="1400" dirty="0"/>
              <a:t>两张原始图分别用保持长宽比方式进行缩放</a:t>
            </a:r>
            <a:endParaRPr lang="en-US" altLang="zh-CN" sz="1400" dirty="0"/>
          </a:p>
          <a:p>
            <a:r>
              <a:rPr lang="en-US" altLang="zh-CN" sz="1400" dirty="0"/>
              <a:t>2.</a:t>
            </a:r>
            <a:r>
              <a:rPr lang="zh-CN" altLang="en-US" sz="1400" dirty="0"/>
              <a:t>直接按照</a:t>
            </a:r>
            <a:r>
              <a:rPr lang="en-US" altLang="zh-CN" sz="1400" dirty="0"/>
              <a:t>0.5</a:t>
            </a:r>
            <a:r>
              <a:rPr lang="zh-CN" altLang="en-US" sz="1400" dirty="0"/>
              <a:t>的权重进行两图融合</a:t>
            </a:r>
            <a:endParaRPr lang="en-US" altLang="zh-CN" sz="1400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</a:rPr>
              <a:t>最后</a:t>
            </a:r>
            <a:r>
              <a:rPr lang="en-US" altLang="zh-CN" sz="1400" b="1" dirty="0">
                <a:solidFill>
                  <a:srgbClr val="FF0000"/>
                </a:solidFill>
              </a:rPr>
              <a:t>10~15</a:t>
            </a:r>
            <a:r>
              <a:rPr lang="zh-CN" altLang="en-US" sz="1400" b="1" dirty="0">
                <a:solidFill>
                  <a:srgbClr val="FF0000"/>
                </a:solidFill>
              </a:rPr>
              <a:t>个</a:t>
            </a:r>
            <a:r>
              <a:rPr lang="en-US" altLang="zh-CN" sz="1400" b="1" dirty="0">
                <a:solidFill>
                  <a:srgbClr val="FF0000"/>
                </a:solidFill>
              </a:rPr>
              <a:t>epoch </a:t>
            </a:r>
            <a:r>
              <a:rPr lang="zh-CN" altLang="en-US" sz="1400" b="1" dirty="0">
                <a:solidFill>
                  <a:srgbClr val="FF0000"/>
                </a:solidFill>
              </a:rPr>
              <a:t>关闭</a:t>
            </a:r>
            <a:r>
              <a:rPr lang="en-US" altLang="zh-CN" sz="1400" b="1" dirty="0">
                <a:solidFill>
                  <a:srgbClr val="FF0000"/>
                </a:solidFill>
              </a:rPr>
              <a:t>mosaic</a:t>
            </a:r>
            <a:r>
              <a:rPr lang="zh-CN" altLang="en-US" sz="1400" b="1" dirty="0">
                <a:solidFill>
                  <a:srgbClr val="FF0000"/>
                </a:solidFill>
              </a:rPr>
              <a:t>和</a:t>
            </a:r>
            <a:r>
              <a:rPr lang="en-US" altLang="zh-CN" sz="1400" b="1" dirty="0" err="1">
                <a:solidFill>
                  <a:srgbClr val="FF0000"/>
                </a:solidFill>
              </a:rPr>
              <a:t>mixup</a:t>
            </a:r>
            <a:r>
              <a:rPr lang="zh-CN" altLang="en-US" sz="1400" b="1" dirty="0">
                <a:solidFill>
                  <a:srgbClr val="FF0000"/>
                </a:solidFill>
              </a:rPr>
              <a:t>数据增强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/>
              <a:t>    </a:t>
            </a:r>
            <a:r>
              <a:rPr lang="en-US" altLang="zh-CN" sz="1400" dirty="0" err="1"/>
              <a:t>Mosaic+Mixup</a:t>
            </a:r>
            <a:r>
              <a:rPr lang="en-US" altLang="zh-CN" sz="1400" dirty="0"/>
              <a:t> </a:t>
            </a:r>
            <a:r>
              <a:rPr lang="zh-CN" altLang="en-US" sz="1400" dirty="0"/>
              <a:t>生成的训练图片，远远脱离自然图片的真实分布，并且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 </a:t>
            </a:r>
            <a:r>
              <a:rPr lang="en-US" altLang="zh-CN" sz="1400" dirty="0"/>
              <a:t>Mosaic </a:t>
            </a:r>
            <a:r>
              <a:rPr lang="zh-CN" altLang="en-US" sz="1400" dirty="0"/>
              <a:t>大量的 </a:t>
            </a:r>
            <a:r>
              <a:rPr lang="en-US" altLang="zh-CN" sz="1400" dirty="0"/>
              <a:t>crop </a:t>
            </a:r>
            <a:r>
              <a:rPr lang="zh-CN" altLang="en-US" sz="1400" dirty="0"/>
              <a:t>操作会带来很多不准确的标注框。因此核心目的是为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了让检测器避开不准确标注框的影响，在自然图片的数据分布下完成最终的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收敛。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50DAE8A-77D4-4DA9-8311-B3D17638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738A12-1E03-446A-9769-2D8EF603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729" y="1138122"/>
            <a:ext cx="4541671" cy="15362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C6B1A-5D76-4A19-9D0D-1F4FB1CA6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07" y="2766766"/>
            <a:ext cx="8020050" cy="266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91CCC9-1457-4C16-A937-D30894476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212" y="3317976"/>
            <a:ext cx="5040800" cy="2856271"/>
          </a:xfrm>
          <a:prstGeom prst="rect">
            <a:avLst/>
          </a:prstGeom>
        </p:spPr>
      </p:pic>
      <p:sp>
        <p:nvSpPr>
          <p:cNvPr name="文本框 1" id="8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253624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8A8FB1F-9185-4EAD-A2A4-584E07E2D6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400" b="1" dirty="0"/>
              <a:t>引入</a:t>
            </a:r>
            <a:r>
              <a:rPr lang="en-US" altLang="zh-CN" sz="1400" b="1" dirty="0"/>
              <a:t>”</a:t>
            </a:r>
            <a:r>
              <a:rPr lang="zh-CN" altLang="en-US" sz="1400" b="1" i="0" dirty="0">
                <a:solidFill>
                  <a:srgbClr val="121212"/>
                </a:solidFill>
                <a:effectLst/>
                <a:latin typeface="-apple-system"/>
              </a:rPr>
              <a:t>解耦头“原因：</a:t>
            </a:r>
            <a:endParaRPr lang="en-US" altLang="zh-CN" sz="1400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zh-CN" sz="1400" dirty="0"/>
              <a:t>    Decoupled Head </a:t>
            </a:r>
            <a:r>
              <a:rPr lang="zh-CN" altLang="en-US" sz="1400" dirty="0"/>
              <a:t>是学术领域一阶段网络一直以来的标准配置 </a:t>
            </a:r>
            <a:r>
              <a:rPr lang="en-US" altLang="zh-CN" sz="1400" dirty="0"/>
              <a:t>( </a:t>
            </a:r>
            <a:r>
              <a:rPr lang="en-US" altLang="zh-CN" sz="1400" dirty="0" err="1"/>
              <a:t>RetinaNet</a:t>
            </a:r>
            <a:r>
              <a:rPr lang="zh-CN" altLang="en-US" sz="1400" dirty="0"/>
              <a:t>，</a:t>
            </a:r>
            <a:r>
              <a:rPr lang="en-US" altLang="zh-CN" sz="1400" dirty="0"/>
              <a:t>FCOS </a:t>
            </a:r>
            <a:r>
              <a:rPr lang="zh-CN" altLang="en-US" sz="1400" dirty="0"/>
              <a:t>等</a:t>
            </a:r>
            <a:r>
              <a:rPr lang="en-US" altLang="zh-CN" sz="1400" dirty="0"/>
              <a:t>)</a:t>
            </a:r>
            <a:r>
              <a:rPr lang="zh-CN" altLang="en-US" sz="1400" dirty="0"/>
              <a:t>。相比于它朴素的实现方法，“解耦头”这个词显得有些高大上。我们一开始并没有计划对检测头进行解耦，而是在将 </a:t>
            </a:r>
            <a:r>
              <a:rPr lang="en-US" altLang="zh-CN" sz="1400" dirty="0"/>
              <a:t>YOLOX </a:t>
            </a:r>
            <a:r>
              <a:rPr lang="zh-CN" altLang="en-US" sz="1400" dirty="0"/>
              <a:t>推进到“端到端（ 无需</a:t>
            </a:r>
            <a:r>
              <a:rPr lang="en-US" altLang="zh-CN" sz="1400" dirty="0"/>
              <a:t>NMS </a:t>
            </a:r>
            <a:r>
              <a:rPr lang="zh-CN" altLang="en-US" sz="1400" dirty="0"/>
              <a:t>）”时发现，不论调整损失权重还是控制梯度回传，</a:t>
            </a:r>
            <a:r>
              <a:rPr lang="en-US" altLang="zh-CN" sz="1400" dirty="0"/>
              <a:t>End2end </a:t>
            </a:r>
            <a:r>
              <a:rPr lang="zh-CN" altLang="en-US" sz="1400" dirty="0"/>
              <a:t>的 </a:t>
            </a:r>
            <a:r>
              <a:rPr lang="en-US" altLang="zh-CN" sz="1400" dirty="0"/>
              <a:t>YOLOX </a:t>
            </a:r>
            <a:r>
              <a:rPr lang="zh-CN" altLang="en-US" sz="1400" dirty="0"/>
              <a:t>始终比标准的 </a:t>
            </a:r>
            <a:r>
              <a:rPr lang="en-US" altLang="zh-CN" sz="1400" dirty="0"/>
              <a:t>YOLOX </a:t>
            </a:r>
            <a:r>
              <a:rPr lang="zh-CN" altLang="en-US" sz="1400" dirty="0"/>
              <a:t>低 </a:t>
            </a:r>
            <a:r>
              <a:rPr lang="en-US" altLang="zh-CN" sz="1400" dirty="0"/>
              <a:t>4~5 </a:t>
            </a:r>
            <a:r>
              <a:rPr lang="zh-CN" altLang="en-US" sz="1400" dirty="0"/>
              <a:t>个点，这与我们在 </a:t>
            </a:r>
            <a:r>
              <a:rPr lang="en-US" altLang="zh-CN" sz="1400" dirty="0" err="1"/>
              <a:t>DeFCN</a:t>
            </a:r>
            <a:r>
              <a:rPr lang="en-US" altLang="zh-CN" sz="1400" dirty="0"/>
              <a:t> </a:t>
            </a:r>
            <a:r>
              <a:rPr lang="zh-CN" altLang="en-US" sz="1400" dirty="0"/>
              <a:t>里获得的认知不符。偶然间我们把原始的 </a:t>
            </a:r>
            <a:r>
              <a:rPr lang="en-US" altLang="zh-CN" sz="1400" dirty="0"/>
              <a:t>YOLO Head </a:t>
            </a:r>
            <a:r>
              <a:rPr lang="zh-CN" altLang="en-US" sz="1400" dirty="0"/>
              <a:t>换成 </a:t>
            </a:r>
            <a:r>
              <a:rPr lang="en-US" altLang="zh-CN" sz="1400" dirty="0"/>
              <a:t>decoupled head</a:t>
            </a:r>
            <a:r>
              <a:rPr lang="zh-CN" altLang="en-US" sz="1400" dirty="0"/>
              <a:t>，发现这里的差距又显著缩小了，这样的现象说明当前 </a:t>
            </a:r>
            <a:r>
              <a:rPr lang="en-US" altLang="zh-CN" sz="1400" dirty="0"/>
              <a:t>YOLO Head </a:t>
            </a:r>
            <a:r>
              <a:rPr lang="zh-CN" altLang="en-US" sz="1400" dirty="0"/>
              <a:t>的表达能力可能有所欠缺。于是我们将 </a:t>
            </a:r>
            <a:r>
              <a:rPr lang="en-US" altLang="zh-CN" sz="1400" dirty="0"/>
              <a:t>decoupled head </a:t>
            </a:r>
            <a:r>
              <a:rPr lang="zh-CN" altLang="en-US" sz="1400" dirty="0"/>
              <a:t>应用到了非 </a:t>
            </a:r>
            <a:r>
              <a:rPr lang="en-US" altLang="zh-CN" sz="1400" dirty="0"/>
              <a:t>End2End YOLO </a:t>
            </a:r>
            <a:r>
              <a:rPr lang="zh-CN" altLang="en-US" sz="1400" dirty="0"/>
              <a:t>上，结果就如图的所示：不仅在峰值的性能有所提升，收敛速度也明显加快。结合之前 </a:t>
            </a:r>
            <a:r>
              <a:rPr lang="en-US" altLang="zh-CN" sz="1400" dirty="0"/>
              <a:t>End2end </a:t>
            </a:r>
            <a:r>
              <a:rPr lang="zh-CN" altLang="en-US" sz="1400" dirty="0"/>
              <a:t>的实验，这两个现象充分说明 </a:t>
            </a:r>
            <a:r>
              <a:rPr lang="en-US" altLang="zh-CN" sz="1400" dirty="0"/>
              <a:t>YOLO </a:t>
            </a:r>
            <a:r>
              <a:rPr lang="zh-CN" altLang="en-US" sz="1400" dirty="0"/>
              <a:t>系列一直以来使用的检测头可能是不合理的。</a:t>
            </a:r>
            <a:r>
              <a:rPr lang="en-US" altLang="zh-CN" sz="1400" i="1" dirty="0">
                <a:solidFill>
                  <a:srgbClr val="FF0000"/>
                </a:solidFill>
              </a:rPr>
              <a:t>------- </a:t>
            </a:r>
            <a:r>
              <a:rPr lang="zh-CN" altLang="en-US" sz="1400" i="1" dirty="0">
                <a:solidFill>
                  <a:srgbClr val="FF0000"/>
                </a:solidFill>
              </a:rPr>
              <a:t>引用作者知乎回答</a:t>
            </a:r>
            <a:endParaRPr lang="en-US" altLang="zh-CN" sz="14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400" b="1" dirty="0"/>
              <a:t>以其中一个尺度的</a:t>
            </a:r>
            <a:r>
              <a:rPr lang="en-US" altLang="zh-CN" sz="1400" b="1" dirty="0"/>
              <a:t>decoupled head </a:t>
            </a:r>
            <a:r>
              <a:rPr lang="zh-CN" altLang="en-US" sz="1400" b="1" dirty="0"/>
              <a:t>为例：</a:t>
            </a:r>
            <a:endParaRPr lang="en-US" altLang="zh-CN" sz="1400" b="1" dirty="0"/>
          </a:p>
          <a:p>
            <a:pPr marL="0" indent="0">
              <a:buNone/>
            </a:pPr>
            <a:r>
              <a:rPr lang="en-US" altLang="zh-CN" sz="1400" dirty="0"/>
              <a:t>Decoupled head </a:t>
            </a:r>
            <a:r>
              <a:rPr lang="zh-CN" altLang="en-US" sz="1400" dirty="0"/>
              <a:t>有三个分支：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（</a:t>
            </a:r>
            <a:r>
              <a:rPr lang="en-US" altLang="zh-CN" sz="1400" dirty="0"/>
              <a:t>1</a:t>
            </a:r>
            <a:r>
              <a:rPr lang="zh-CN" altLang="en-US" sz="1400" dirty="0"/>
              <a:t>）</a:t>
            </a:r>
            <a:r>
              <a:rPr lang="en-US" altLang="zh-CN" sz="1400" dirty="0" err="1"/>
              <a:t>cls_output</a:t>
            </a:r>
            <a:r>
              <a:rPr lang="zh-CN" altLang="en-US" sz="1400" dirty="0"/>
              <a:t>：主要对目标框的类别，预测分数。接</a:t>
            </a:r>
            <a:r>
              <a:rPr lang="en-US" altLang="zh-CN" sz="1400" dirty="0"/>
              <a:t>Sigmoid</a:t>
            </a:r>
            <a:r>
              <a:rPr lang="zh-CN" altLang="en-US" sz="1400" dirty="0"/>
              <a:t>激活函数处理输出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（</a:t>
            </a:r>
            <a:r>
              <a:rPr lang="en-US" altLang="zh-CN" sz="1400" dirty="0"/>
              <a:t>2</a:t>
            </a:r>
            <a:r>
              <a:rPr lang="zh-CN" altLang="en-US" sz="1400" dirty="0"/>
              <a:t>）</a:t>
            </a:r>
            <a:r>
              <a:rPr lang="en-US" altLang="zh-CN" sz="1400" dirty="0" err="1"/>
              <a:t>obj_output</a:t>
            </a:r>
            <a:r>
              <a:rPr lang="zh-CN" altLang="en-US" sz="1400" dirty="0"/>
              <a:t>：主要判断目标框是前景还是背景，因此接</a:t>
            </a:r>
            <a:r>
              <a:rPr lang="en-US" altLang="zh-CN" sz="1400" dirty="0"/>
              <a:t>Sigmoid</a:t>
            </a:r>
            <a:r>
              <a:rPr lang="zh-CN" altLang="en-US" sz="1400" dirty="0"/>
              <a:t>处理输出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（</a:t>
            </a:r>
            <a:r>
              <a:rPr lang="en-US" altLang="zh-CN" sz="1400" dirty="0"/>
              <a:t>3</a:t>
            </a:r>
            <a:r>
              <a:rPr lang="zh-CN" altLang="en-US" sz="1400" dirty="0"/>
              <a:t>）</a:t>
            </a:r>
            <a:r>
              <a:rPr lang="en-US" altLang="zh-CN" sz="1400" dirty="0" err="1"/>
              <a:t>reg_output</a:t>
            </a:r>
            <a:r>
              <a:rPr lang="zh-CN" altLang="en-US" sz="1400" dirty="0"/>
              <a:t>：主要对目标框的坐标信息（</a:t>
            </a:r>
            <a:r>
              <a:rPr lang="en-US" altLang="zh-CN" sz="1400" dirty="0"/>
              <a:t>x</a:t>
            </a:r>
            <a:r>
              <a:rPr lang="zh-CN" altLang="en-US" sz="1400" dirty="0"/>
              <a:t>，</a:t>
            </a:r>
            <a:r>
              <a:rPr lang="en-US" altLang="zh-CN" sz="1400" dirty="0"/>
              <a:t>y</a:t>
            </a:r>
            <a:r>
              <a:rPr lang="zh-CN" altLang="en-US" sz="1400" dirty="0"/>
              <a:t>，</a:t>
            </a:r>
            <a:r>
              <a:rPr lang="en-US" altLang="zh-CN" sz="1400" dirty="0"/>
              <a:t>w</a:t>
            </a:r>
            <a:r>
              <a:rPr lang="zh-CN" altLang="en-US" sz="1400" dirty="0"/>
              <a:t>，</a:t>
            </a:r>
            <a:r>
              <a:rPr lang="en-US" altLang="zh-CN" sz="1400" dirty="0"/>
              <a:t>h</a:t>
            </a:r>
            <a:r>
              <a:rPr lang="zh-CN" altLang="en-US" sz="1400" dirty="0"/>
              <a:t>）直接回归进行输出</a:t>
            </a:r>
            <a:endParaRPr lang="en-US" altLang="zh-CN" sz="1400" b="1" dirty="0"/>
          </a:p>
          <a:p>
            <a:pPr marL="0" indent="0">
              <a:buNone/>
            </a:pPr>
            <a:r>
              <a:rPr lang="zh-CN" altLang="en-US" sz="1400" b="1" dirty="0"/>
              <a:t>最终三个尺度的</a:t>
            </a:r>
            <a:r>
              <a:rPr lang="en-US" altLang="zh-CN" sz="1400" b="1" dirty="0"/>
              <a:t>decoupled head </a:t>
            </a:r>
            <a:r>
              <a:rPr lang="zh-CN" altLang="en-US" sz="1400" b="1" dirty="0"/>
              <a:t>进行</a:t>
            </a:r>
            <a:r>
              <a:rPr lang="en-US" altLang="zh-CN" sz="1400" b="1" dirty="0" err="1"/>
              <a:t>concate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输出最终的结果</a:t>
            </a:r>
            <a:endParaRPr lang="en-US" altLang="zh-CN" sz="1400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6089B9-890F-42FF-81D7-1A3299CE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86" y="288673"/>
            <a:ext cx="5210014" cy="1177209"/>
          </a:xfrm>
        </p:spPr>
        <p:txBody>
          <a:bodyPr/>
          <a:lstStyle/>
          <a:p>
            <a:r>
              <a:rPr lang="en-US" altLang="zh-CN" dirty="0"/>
              <a:t>Decoupled Head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C7276D-331B-477D-909D-3209088F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276" y="4047219"/>
            <a:ext cx="3758381" cy="20939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95CF69-0B78-4E1A-889D-07655F46E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276" y="3204649"/>
            <a:ext cx="3758381" cy="8094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43EB73-A6BD-4F3A-9094-1C2387B63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77" y="5094196"/>
            <a:ext cx="7305368" cy="1759728"/>
          </a:xfrm>
          <a:prstGeom prst="rect">
            <a:avLst/>
          </a:prstGeom>
        </p:spPr>
      </p:pic>
      <p:sp>
        <p:nvSpPr>
          <p:cNvPr name="文本框 1" id="9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218962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622E1AE-E041-4DBF-853E-B30D22B430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b="1" dirty="0"/>
              <a:t>Anchor Free</a:t>
            </a:r>
            <a:r>
              <a:rPr lang="zh-CN" altLang="en-US" sz="1400" b="1" dirty="0"/>
              <a:t>优点：</a:t>
            </a:r>
            <a:endParaRPr lang="en-US" altLang="zh-CN" sz="1400" b="1" dirty="0"/>
          </a:p>
          <a:p>
            <a:pPr marL="0" indent="0">
              <a:buNone/>
            </a:pPr>
            <a:r>
              <a:rPr lang="en-US" altLang="zh-CN" sz="1400" dirty="0"/>
              <a:t>1.Anchor based</a:t>
            </a:r>
            <a:r>
              <a:rPr lang="zh-CN" altLang="en-US" sz="1400" dirty="0"/>
              <a:t> 需要对数据聚类分析，确定最优锚点，缺乏泛化性。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2.Anchor based </a:t>
            </a:r>
            <a:r>
              <a:rPr lang="zh-CN" altLang="en-US" sz="1400" dirty="0"/>
              <a:t>计算量大（</a:t>
            </a:r>
            <a:r>
              <a:rPr lang="en-US" altLang="zh-CN" sz="1400" dirty="0"/>
              <a:t>640x640</a:t>
            </a:r>
            <a:r>
              <a:rPr lang="zh-CN" altLang="en-US" sz="1400" dirty="0"/>
              <a:t>）：</a:t>
            </a:r>
            <a:r>
              <a:rPr lang="en-US" altLang="zh-CN" sz="1400" dirty="0"/>
              <a:t>3 x(20×20+4040+8080)x85=2142000</a:t>
            </a:r>
            <a:r>
              <a:rPr lang="zh-CN" altLang="en-US" sz="1400" dirty="0"/>
              <a:t>个预测结果；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anchor free ---</a:t>
            </a:r>
            <a:r>
              <a:rPr lang="en-US" altLang="zh-CN" sz="1400" dirty="0">
                <a:solidFill>
                  <a:srgbClr val="FF0000"/>
                </a:solidFill>
                <a:sym typeface="Wingdings" panose="05000000000000000000" pitchFamily="2" charset="2"/>
              </a:rPr>
              <a:t>8400*85=714000</a:t>
            </a:r>
          </a:p>
          <a:p>
            <a:pPr marL="0" indent="0">
              <a:buNone/>
            </a:pPr>
            <a:r>
              <a:rPr lang="en-US" altLang="zh-CN" sz="1400" dirty="0"/>
              <a:t>3.</a:t>
            </a:r>
            <a:r>
              <a:rPr lang="zh-CN" altLang="en-US" sz="1400" dirty="0"/>
              <a:t> </a:t>
            </a:r>
            <a:r>
              <a:rPr lang="en-US" altLang="zh-CN" sz="1400" dirty="0"/>
              <a:t>Anchor Free </a:t>
            </a:r>
            <a:r>
              <a:rPr lang="zh-CN" altLang="en-US" sz="1400" dirty="0"/>
              <a:t>的解码代码逻辑更简单，可读性更高。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zh-CN" altLang="en-US" sz="1400" b="1" dirty="0"/>
              <a:t>标签分配：</a:t>
            </a:r>
            <a:endParaRPr lang="en-US" altLang="zh-CN" sz="1400" b="1" dirty="0"/>
          </a:p>
          <a:p>
            <a:pPr marL="0" indent="0">
              <a:buNone/>
            </a:pPr>
            <a:r>
              <a:rPr lang="zh-CN" altLang="en-US" sz="1400" dirty="0"/>
              <a:t>    在目标检测中，有时候经常会出现一些模棱两可的</a:t>
            </a:r>
            <a:r>
              <a:rPr lang="en-US" altLang="zh-CN" sz="1400" dirty="0"/>
              <a:t>anchor</a:t>
            </a:r>
            <a:r>
              <a:rPr lang="zh-CN" altLang="en-US" sz="1400" dirty="0"/>
              <a:t>，即某一个</a:t>
            </a:r>
            <a:r>
              <a:rPr lang="en-US" altLang="zh-CN" sz="1400" dirty="0"/>
              <a:t>anchor</a:t>
            </a:r>
            <a:r>
              <a:rPr lang="zh-CN" altLang="en-US" sz="1400" dirty="0"/>
              <a:t>按照正样本匹配规则会匹配到两个</a:t>
            </a:r>
            <a:r>
              <a:rPr lang="en-US" altLang="zh-CN" sz="1400" dirty="0" err="1"/>
              <a:t>gt</a:t>
            </a:r>
            <a:r>
              <a:rPr lang="zh-CN" altLang="en-US" sz="1400" dirty="0"/>
              <a:t>，而</a:t>
            </a:r>
            <a:r>
              <a:rPr lang="en-US" altLang="zh-CN" sz="1400" dirty="0" err="1"/>
              <a:t>retinanet</a:t>
            </a:r>
            <a:r>
              <a:rPr lang="zh-CN" altLang="en-US" sz="1400" dirty="0"/>
              <a:t>这样基于</a:t>
            </a:r>
            <a:r>
              <a:rPr lang="en-US" altLang="zh-CN" sz="1400" dirty="0" err="1"/>
              <a:t>IoU</a:t>
            </a:r>
            <a:r>
              <a:rPr lang="zh-CN" altLang="en-US" sz="1400" dirty="0"/>
              <a:t>分配是会把</a:t>
            </a:r>
            <a:r>
              <a:rPr lang="en-US" altLang="zh-CN" sz="1400" dirty="0"/>
              <a:t>anchor</a:t>
            </a:r>
            <a:r>
              <a:rPr lang="zh-CN" altLang="en-US" sz="1400" dirty="0"/>
              <a:t>分配给</a:t>
            </a:r>
            <a:r>
              <a:rPr lang="en-US" altLang="zh-CN" sz="1400" dirty="0" err="1"/>
              <a:t>IoU</a:t>
            </a:r>
            <a:r>
              <a:rPr lang="zh-CN" altLang="en-US" sz="1400" dirty="0"/>
              <a:t>最大的</a:t>
            </a:r>
            <a:r>
              <a:rPr lang="en-US" altLang="zh-CN" sz="1400" dirty="0" err="1"/>
              <a:t>gt</a:t>
            </a:r>
            <a:r>
              <a:rPr lang="zh-CN" altLang="en-US" sz="1400" dirty="0"/>
              <a:t>。作者认为，将模糊的</a:t>
            </a:r>
            <a:r>
              <a:rPr lang="en-US" altLang="zh-CN" sz="1400" dirty="0"/>
              <a:t>anchor</a:t>
            </a:r>
            <a:r>
              <a:rPr lang="zh-CN" altLang="en-US" sz="1400" dirty="0"/>
              <a:t>分配给任何</a:t>
            </a:r>
            <a:r>
              <a:rPr lang="en-US" altLang="zh-CN" sz="1400" dirty="0" err="1"/>
              <a:t>gt</a:t>
            </a:r>
            <a:r>
              <a:rPr lang="zh-CN" altLang="en-US" sz="1400" dirty="0"/>
              <a:t>或背景都会对其他</a:t>
            </a:r>
            <a:r>
              <a:rPr lang="en-US" altLang="zh-CN" sz="1400" dirty="0" err="1"/>
              <a:t>gt</a:t>
            </a:r>
            <a:r>
              <a:rPr lang="zh-CN" altLang="en-US" sz="1400" dirty="0"/>
              <a:t>的梯度造成不利影响，因此对模糊</a:t>
            </a:r>
            <a:r>
              <a:rPr lang="en-US" altLang="zh-CN" sz="1400" dirty="0"/>
              <a:t>anchor</a:t>
            </a:r>
            <a:r>
              <a:rPr lang="zh-CN" altLang="en-US" sz="1400" dirty="0"/>
              <a:t>样本的分配是特殊的，除了局部视图之外还需要其他信息。因此更好的分配策略应该摆脱对每个</a:t>
            </a:r>
            <a:r>
              <a:rPr lang="en-US" altLang="zh-CN" sz="1400" dirty="0" err="1"/>
              <a:t>gt</a:t>
            </a:r>
            <a:r>
              <a:rPr lang="zh-CN" altLang="en-US" sz="1400" dirty="0"/>
              <a:t>对象进行最优分配的惯例，而转向全局最优的思想。换句话说，为图像中的所有</a:t>
            </a:r>
            <a:r>
              <a:rPr lang="en-US" altLang="zh-CN" sz="1400" dirty="0" err="1"/>
              <a:t>gt</a:t>
            </a:r>
            <a:r>
              <a:rPr lang="zh-CN" altLang="en-US" sz="1400" dirty="0"/>
              <a:t>对象找到全局的高置信度分配。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4FD4BB1-36C1-4352-B897-AF43D3CE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Anchor Free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68865C-CE4E-4359-81A4-899EBAB30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" y="4434272"/>
            <a:ext cx="3667433" cy="2423728"/>
          </a:xfrm>
          <a:prstGeom prst="rect">
            <a:avLst/>
          </a:prstGeom>
        </p:spPr>
      </p:pic>
      <p:sp>
        <p:nvSpPr>
          <p:cNvPr name="文本框 1" id="5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449582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F6FDE37-FB70-4D4D-BDA2-4124B0EC9B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400" dirty="0"/>
              <a:t>一般来说预测结果中有大部分是负样本，只有极少数是正样本。为了计算损失函数，因此需要挑出正，负样本来。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YOLOX</a:t>
            </a:r>
            <a:r>
              <a:rPr lang="zh-CN" altLang="en-US" sz="1400" dirty="0"/>
              <a:t>中用</a:t>
            </a:r>
            <a:r>
              <a:rPr lang="en-US" altLang="zh-CN" sz="1400" dirty="0" err="1">
                <a:solidFill>
                  <a:srgbClr val="FF0000"/>
                </a:solidFill>
              </a:rPr>
              <a:t>SimOTA</a:t>
            </a:r>
            <a:r>
              <a:rPr lang="zh-CN" altLang="en-US" sz="1400" dirty="0"/>
              <a:t>进行标签分配：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err="1"/>
              <a:t>SimOTA</a:t>
            </a:r>
            <a:r>
              <a:rPr lang="zh-CN" altLang="en-US" sz="1400" dirty="0"/>
              <a:t>可细分为以下步骤：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1.</a:t>
            </a:r>
            <a:r>
              <a:rPr lang="zh-CN" altLang="en-US" sz="1400" dirty="0"/>
              <a:t>确定正样本候选区域；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2.</a:t>
            </a:r>
            <a:r>
              <a:rPr lang="zh-CN" altLang="en-US" sz="1400" dirty="0"/>
              <a:t>计算每个样本和</a:t>
            </a:r>
            <a:r>
              <a:rPr lang="en-US" altLang="zh-CN" sz="1400" dirty="0"/>
              <a:t>GT</a:t>
            </a:r>
            <a:r>
              <a:rPr lang="zh-CN" altLang="en-US" sz="1400" dirty="0"/>
              <a:t>的</a:t>
            </a:r>
            <a:r>
              <a:rPr lang="en-US" altLang="zh-CN" sz="1400" dirty="0"/>
              <a:t>cost(</a:t>
            </a:r>
            <a:r>
              <a:rPr lang="en-US" altLang="zh-CN" sz="1400" dirty="0" err="1"/>
              <a:t>cls</a:t>
            </a:r>
            <a:r>
              <a:rPr lang="en-US" altLang="zh-CN" sz="1400" dirty="0"/>
              <a:t> loss+ reg loss); </a:t>
            </a:r>
          </a:p>
          <a:p>
            <a:pPr marL="0" indent="0">
              <a:buNone/>
            </a:pPr>
            <a:r>
              <a:rPr lang="en-US" altLang="zh-CN" sz="1400" dirty="0"/>
              <a:t>3.</a:t>
            </a:r>
            <a:r>
              <a:rPr lang="zh-CN" altLang="en-US" sz="1400" dirty="0"/>
              <a:t>使用</a:t>
            </a:r>
            <a:r>
              <a:rPr lang="en-US" altLang="zh-CN" sz="1400" dirty="0"/>
              <a:t>anchor</a:t>
            </a:r>
            <a:r>
              <a:rPr lang="zh-CN" altLang="en-US" sz="1400" dirty="0"/>
              <a:t>和</a:t>
            </a:r>
            <a:r>
              <a:rPr lang="en-US" altLang="zh-CN" sz="1400" dirty="0"/>
              <a:t>GT</a:t>
            </a:r>
            <a:r>
              <a:rPr lang="zh-CN" altLang="en-US" sz="1400" dirty="0"/>
              <a:t>的</a:t>
            </a:r>
            <a:r>
              <a:rPr lang="en-US" altLang="zh-CN" sz="1400" dirty="0"/>
              <a:t>IOU</a:t>
            </a:r>
            <a:r>
              <a:rPr lang="zh-CN" altLang="en-US" sz="1400" dirty="0"/>
              <a:t>确定每个</a:t>
            </a:r>
            <a:r>
              <a:rPr lang="en-US" altLang="zh-CN" sz="1400" dirty="0"/>
              <a:t>GT</a:t>
            </a:r>
            <a:r>
              <a:rPr lang="zh-CN" altLang="en-US" sz="1400" dirty="0"/>
              <a:t>的被分配到的正样本个数（</a:t>
            </a:r>
            <a:r>
              <a:rPr lang="en-US" altLang="zh-CN" sz="1400" dirty="0" err="1"/>
              <a:t>dynamic_k</a:t>
            </a:r>
            <a:r>
              <a:rPr lang="zh-CN" altLang="en-US" sz="1400" dirty="0"/>
              <a:t>），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为每个</a:t>
            </a:r>
            <a:r>
              <a:rPr lang="en-US" altLang="zh-CN" sz="1400" dirty="0"/>
              <a:t>GT</a:t>
            </a:r>
            <a:r>
              <a:rPr lang="zh-CN" altLang="en-US" sz="1400" dirty="0"/>
              <a:t>选择</a:t>
            </a:r>
            <a:r>
              <a:rPr lang="en-US" altLang="zh-CN" sz="1400" dirty="0"/>
              <a:t>cost</a:t>
            </a:r>
            <a:r>
              <a:rPr lang="zh-CN" altLang="en-US" sz="1400" dirty="0"/>
              <a:t>最小的前</a:t>
            </a:r>
            <a:r>
              <a:rPr lang="en-US" altLang="zh-CN" sz="1400" dirty="0" err="1"/>
              <a:t>dynamic_k</a:t>
            </a:r>
            <a:r>
              <a:rPr lang="zh-CN" altLang="en-US" sz="1400" dirty="0"/>
              <a:t>个样本作为正样本；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D3E718-56BE-4CC0-B90D-6E945A64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SimOTA</a:t>
            </a:r>
            <a:endParaRPr lang="zh-CN" altLang="en-US" dirty="0"/>
          </a:p>
        </p:txBody>
      </p:sp>
      <p:sp>
        <p:nvSpPr>
          <p:cNvPr name="文本框 1" id="4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BBAAD9C20180234D78A0072836F0BA90E2B9B20115997BB0A9D98A36B1CC2B55AB4CBE38D1643B0A22492508C8462FEB79F921FA11D04BD11BBFC2F47D0E2BDA24FCC2AD2C26B6A794B424E76FD24A83DDFCE9B77D6F5F7458C6719F53592CB8DD86299FCE3</a:t>
            </a:r>
          </a:p>
        </p:txBody>
      </p:sp>
    </p:spTree>
    <p:extLst>
      <p:ext uri="{BB962C8B-B14F-4D97-AF65-F5344CB8AC3E}">
        <p14:creationId xmlns:p14="http://schemas.microsoft.com/office/powerpoint/2010/main" val="373103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18734</TotalTime>
  <Words>1647</Words>
  <Application>Microsoft Office PowerPoint</Application>
  <PresentationFormat>宽屏</PresentationFormat>
  <Paragraphs>148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-apple-system</vt:lpstr>
      <vt:lpstr>Microsoft YaHei Light</vt:lpstr>
      <vt:lpstr>等线</vt:lpstr>
      <vt:lpstr>Microsoft YaHei</vt:lpstr>
      <vt:lpstr>Arial</vt:lpstr>
      <vt:lpstr>Office 主题​​</vt:lpstr>
      <vt:lpstr>YOLOX解析</vt:lpstr>
      <vt:lpstr>PowerPoint 演示文稿</vt:lpstr>
      <vt:lpstr>介绍</vt:lpstr>
      <vt:lpstr>网络结构</vt:lpstr>
      <vt:lpstr>数据增强</vt:lpstr>
      <vt:lpstr>数据增强</vt:lpstr>
      <vt:lpstr>Decoupled Head </vt:lpstr>
      <vt:lpstr>Anchor Free</vt:lpstr>
      <vt:lpstr>SimOTA</vt:lpstr>
      <vt:lpstr>SimOTA</vt:lpstr>
      <vt:lpstr>SimOTA</vt:lpstr>
      <vt:lpstr>SimOTA</vt:lpstr>
      <vt:lpstr>SimOTA</vt:lpstr>
      <vt:lpstr>SimOTA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超</cp:lastModifiedBy>
  <cp:revision>313</cp:revision>
  <dcterms:created xsi:type="dcterms:W3CDTF">2020-08-27T07:41:42Z</dcterms:created>
  <dcterms:modified xsi:type="dcterms:W3CDTF">2021-12-03T05:36:51Z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BBAAD9C20180234D78A0072836F0BA90E2B9B20115997BB0A9D98A36B1CC2B55AB4CBE38D1643B0A22492508C8462FEB79F921FA11D04BD11BBFC2F47D0E2BDA24FCC2AD2C26B6A794B424E76FD24A83DDFCE9B77D6F5F7458C6719F53592CB8DD86299FCE3</vt:lpwstr>
  </property>
</Properties>
</file>